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340" r:id="rId3"/>
    <p:sldId id="341" r:id="rId4"/>
    <p:sldId id="342" r:id="rId5"/>
    <p:sldId id="360" r:id="rId6"/>
    <p:sldId id="343" r:id="rId7"/>
    <p:sldId id="344" r:id="rId8"/>
    <p:sldId id="350" r:id="rId9"/>
    <p:sldId id="347" r:id="rId10"/>
    <p:sldId id="348" r:id="rId11"/>
    <p:sldId id="351" r:id="rId12"/>
    <p:sldId id="345" r:id="rId13"/>
    <p:sldId id="346" r:id="rId14"/>
    <p:sldId id="354" r:id="rId15"/>
    <p:sldId id="358" r:id="rId16"/>
    <p:sldId id="352" r:id="rId17"/>
    <p:sldId id="353" r:id="rId18"/>
    <p:sldId id="355" r:id="rId19"/>
    <p:sldId id="361" r:id="rId20"/>
    <p:sldId id="359" r:id="rId21"/>
    <p:sldId id="363" r:id="rId22"/>
    <p:sldId id="365" r:id="rId23"/>
    <p:sldId id="366" r:id="rId24"/>
    <p:sldId id="373" r:id="rId25"/>
    <p:sldId id="357" r:id="rId26"/>
    <p:sldId id="356" r:id="rId27"/>
    <p:sldId id="364" r:id="rId28"/>
    <p:sldId id="374" r:id="rId29"/>
    <p:sldId id="367" r:id="rId30"/>
    <p:sldId id="368" r:id="rId31"/>
    <p:sldId id="369" r:id="rId32"/>
    <p:sldId id="370" r:id="rId33"/>
    <p:sldId id="265" r:id="rId34"/>
    <p:sldId id="371" r:id="rId35"/>
    <p:sldId id="372" r:id="rId36"/>
    <p:sldId id="3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B0541-D968-4A4B-A57B-CB34EA14899F}" v="9" dt="2024-03-12T12:37:52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9"/>
    <p:restoredTop sz="96197"/>
  </p:normalViewPr>
  <p:slideViewPr>
    <p:cSldViewPr snapToGrid="0">
      <p:cViewPr varScale="1">
        <p:scale>
          <a:sx n="119" d="100"/>
          <a:sy n="119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35BB0541-D968-4A4B-A57B-CB34EA14899F}"/>
    <pc:docChg chg="custSel addSld delSld modSld sldOrd">
      <pc:chgData name="Silvia Caldararu" userId="fc8e66e4-48ec-41c8-8127-b05a3d560b48" providerId="ADAL" clId="{35BB0541-D968-4A4B-A57B-CB34EA14899F}" dt="2024-03-12T12:46:46.381" v="183" actId="2696"/>
      <pc:docMkLst>
        <pc:docMk/>
      </pc:docMkLst>
      <pc:sldChg chg="modSp add mod modNotesTx">
        <pc:chgData name="Silvia Caldararu" userId="fc8e66e4-48ec-41c8-8127-b05a3d560b48" providerId="ADAL" clId="{35BB0541-D968-4A4B-A57B-CB34EA14899F}" dt="2024-03-07T11:33:50.125" v="178"/>
        <pc:sldMkLst>
          <pc:docMk/>
          <pc:sldMk cId="1240572071" sldId="265"/>
        </pc:sldMkLst>
        <pc:spChg chg="mod">
          <ac:chgData name="Silvia Caldararu" userId="fc8e66e4-48ec-41c8-8127-b05a3d560b48" providerId="ADAL" clId="{35BB0541-D968-4A4B-A57B-CB34EA14899F}" dt="2024-03-07T11:26:28.149" v="133" actId="20577"/>
          <ac:spMkLst>
            <pc:docMk/>
            <pc:sldMk cId="1240572071" sldId="265"/>
            <ac:spMk id="2" creationId="{0636532A-E84D-95E4-80F4-8254E7A29FF6}"/>
          </ac:spMkLst>
        </pc:spChg>
        <pc:spChg chg="mod">
          <ac:chgData name="Silvia Caldararu" userId="fc8e66e4-48ec-41c8-8127-b05a3d560b48" providerId="ADAL" clId="{35BB0541-D968-4A4B-A57B-CB34EA14899F}" dt="2024-03-07T11:27:19.541" v="177" actId="20577"/>
          <ac:spMkLst>
            <pc:docMk/>
            <pc:sldMk cId="1240572071" sldId="265"/>
            <ac:spMk id="3" creationId="{2C3CFB60-5E52-9203-1C2F-B4ED8178D5F9}"/>
          </ac:spMkLst>
        </pc:spChg>
      </pc:sldChg>
      <pc:sldChg chg="modSp del mod">
        <pc:chgData name="Silvia Caldararu" userId="fc8e66e4-48ec-41c8-8127-b05a3d560b48" providerId="ADAL" clId="{35BB0541-D968-4A4B-A57B-CB34EA14899F}" dt="2024-03-06T18:13:19.972" v="45" actId="2696"/>
        <pc:sldMkLst>
          <pc:docMk/>
          <pc:sldMk cId="426570849" sldId="345"/>
        </pc:sldMkLst>
        <pc:spChg chg="mod">
          <ac:chgData name="Silvia Caldararu" userId="fc8e66e4-48ec-41c8-8127-b05a3d560b48" providerId="ADAL" clId="{35BB0541-D968-4A4B-A57B-CB34EA14899F}" dt="2024-03-06T18:04:23.606" v="0" actId="313"/>
          <ac:spMkLst>
            <pc:docMk/>
            <pc:sldMk cId="426570849" sldId="345"/>
            <ac:spMk id="5" creationId="{87A6D8C3-38B8-E952-B29A-57AC24FEADE0}"/>
          </ac:spMkLst>
        </pc:spChg>
      </pc:sldChg>
      <pc:sldChg chg="add">
        <pc:chgData name="Silvia Caldararu" userId="fc8e66e4-48ec-41c8-8127-b05a3d560b48" providerId="ADAL" clId="{35BB0541-D968-4A4B-A57B-CB34EA14899F}" dt="2024-03-06T18:13:27.039" v="46"/>
        <pc:sldMkLst>
          <pc:docMk/>
          <pc:sldMk cId="3226310352" sldId="345"/>
        </pc:sldMkLst>
      </pc:sldChg>
      <pc:sldChg chg="modSp ord">
        <pc:chgData name="Silvia Caldararu" userId="fc8e66e4-48ec-41c8-8127-b05a3d560b48" providerId="ADAL" clId="{35BB0541-D968-4A4B-A57B-CB34EA14899F}" dt="2024-03-12T12:36:21.502" v="180" actId="20578"/>
        <pc:sldMkLst>
          <pc:docMk/>
          <pc:sldMk cId="670368235" sldId="346"/>
        </pc:sldMkLst>
        <pc:picChg chg="mod">
          <ac:chgData name="Silvia Caldararu" userId="fc8e66e4-48ec-41c8-8127-b05a3d560b48" providerId="ADAL" clId="{35BB0541-D968-4A4B-A57B-CB34EA14899F}" dt="2024-03-06T18:04:56.204" v="3" actId="1076"/>
          <ac:picMkLst>
            <pc:docMk/>
            <pc:sldMk cId="670368235" sldId="346"/>
            <ac:picMk id="1026" creationId="{8159287C-F805-40AB-B4E5-5FBE045AF353}"/>
          </ac:picMkLst>
        </pc:picChg>
      </pc:sldChg>
      <pc:sldChg chg="modNotesTx">
        <pc:chgData name="Silvia Caldararu" userId="fc8e66e4-48ec-41c8-8127-b05a3d560b48" providerId="ADAL" clId="{35BB0541-D968-4A4B-A57B-CB34EA14899F}" dt="2024-03-06T18:09:11.471" v="38" actId="20577"/>
        <pc:sldMkLst>
          <pc:docMk/>
          <pc:sldMk cId="1646934742" sldId="347"/>
        </pc:sldMkLst>
      </pc:sldChg>
      <pc:sldChg chg="modNotesTx">
        <pc:chgData name="Silvia Caldararu" userId="fc8e66e4-48ec-41c8-8127-b05a3d560b48" providerId="ADAL" clId="{35BB0541-D968-4A4B-A57B-CB34EA14899F}" dt="2024-03-06T18:10:20.497" v="41" actId="20577"/>
        <pc:sldMkLst>
          <pc:docMk/>
          <pc:sldMk cId="615508152" sldId="348"/>
        </pc:sldMkLst>
      </pc:sldChg>
      <pc:sldChg chg="add">
        <pc:chgData name="Silvia Caldararu" userId="fc8e66e4-48ec-41c8-8127-b05a3d560b48" providerId="ADAL" clId="{35BB0541-D968-4A4B-A57B-CB34EA14899F}" dt="2024-03-12T12:37:52.451" v="181"/>
        <pc:sldMkLst>
          <pc:docMk/>
          <pc:sldMk cId="2836373072" sldId="350"/>
        </pc:sldMkLst>
      </pc:sldChg>
      <pc:sldChg chg="modNotesTx">
        <pc:chgData name="Silvia Caldararu" userId="fc8e66e4-48ec-41c8-8127-b05a3d560b48" providerId="ADAL" clId="{35BB0541-D968-4A4B-A57B-CB34EA14899F}" dt="2024-03-06T18:12:39.395" v="44" actId="20577"/>
        <pc:sldMkLst>
          <pc:docMk/>
          <pc:sldMk cId="4103263286" sldId="351"/>
        </pc:sldMkLst>
      </pc:sldChg>
      <pc:sldChg chg="modNotesTx">
        <pc:chgData name="Silvia Caldararu" userId="fc8e66e4-48ec-41c8-8127-b05a3d560b48" providerId="ADAL" clId="{35BB0541-D968-4A4B-A57B-CB34EA14899F}" dt="2024-03-06T18:22:01.504" v="90" actId="20577"/>
        <pc:sldMkLst>
          <pc:docMk/>
          <pc:sldMk cId="3621581117" sldId="352"/>
        </pc:sldMkLst>
      </pc:sldChg>
      <pc:sldChg chg="modNotesTx">
        <pc:chgData name="Silvia Caldararu" userId="fc8e66e4-48ec-41c8-8127-b05a3d560b48" providerId="ADAL" clId="{35BB0541-D968-4A4B-A57B-CB34EA14899F}" dt="2024-03-06T18:21:44.254" v="85" actId="20577"/>
        <pc:sldMkLst>
          <pc:docMk/>
          <pc:sldMk cId="941868815" sldId="353"/>
        </pc:sldMkLst>
      </pc:sldChg>
      <pc:sldChg chg="add">
        <pc:chgData name="Silvia Caldararu" userId="fc8e66e4-48ec-41c8-8127-b05a3d560b48" providerId="ADAL" clId="{35BB0541-D968-4A4B-A57B-CB34EA14899F}" dt="2024-03-06T18:13:27.039" v="46"/>
        <pc:sldMkLst>
          <pc:docMk/>
          <pc:sldMk cId="2539039624" sldId="354"/>
        </pc:sldMkLst>
      </pc:sldChg>
      <pc:sldChg chg="del">
        <pc:chgData name="Silvia Caldararu" userId="fc8e66e4-48ec-41c8-8127-b05a3d560b48" providerId="ADAL" clId="{35BB0541-D968-4A4B-A57B-CB34EA14899F}" dt="2024-03-06T18:13:19.972" v="45" actId="2696"/>
        <pc:sldMkLst>
          <pc:docMk/>
          <pc:sldMk cId="4259175140" sldId="354"/>
        </pc:sldMkLst>
      </pc:sldChg>
      <pc:sldChg chg="modSp mod">
        <pc:chgData name="Silvia Caldararu" userId="fc8e66e4-48ec-41c8-8127-b05a3d560b48" providerId="ADAL" clId="{35BB0541-D968-4A4B-A57B-CB34EA14899F}" dt="2024-03-07T11:15:01.573" v="100" actId="1076"/>
        <pc:sldMkLst>
          <pc:docMk/>
          <pc:sldMk cId="20243131" sldId="356"/>
        </pc:sldMkLst>
        <pc:picChg chg="mod">
          <ac:chgData name="Silvia Caldararu" userId="fc8e66e4-48ec-41c8-8127-b05a3d560b48" providerId="ADAL" clId="{35BB0541-D968-4A4B-A57B-CB34EA14899F}" dt="2024-03-07T11:15:01.573" v="100" actId="1076"/>
          <ac:picMkLst>
            <pc:docMk/>
            <pc:sldMk cId="20243131" sldId="356"/>
            <ac:picMk id="3" creationId="{4494C64D-54CF-D336-68DD-1292D3BDDB8B}"/>
          </ac:picMkLst>
        </pc:picChg>
      </pc:sldChg>
      <pc:sldChg chg="modNotesTx">
        <pc:chgData name="Silvia Caldararu" userId="fc8e66e4-48ec-41c8-8127-b05a3d560b48" providerId="ADAL" clId="{35BB0541-D968-4A4B-A57B-CB34EA14899F}" dt="2024-03-06T18:26:51.161" v="96"/>
        <pc:sldMkLst>
          <pc:docMk/>
          <pc:sldMk cId="744475529" sldId="357"/>
        </pc:sldMkLst>
      </pc:sldChg>
      <pc:sldChg chg="modNotesTx">
        <pc:chgData name="Silvia Caldararu" userId="fc8e66e4-48ec-41c8-8127-b05a3d560b48" providerId="ADAL" clId="{35BB0541-D968-4A4B-A57B-CB34EA14899F}" dt="2024-03-06T18:21:14.245" v="82" actId="20577"/>
        <pc:sldMkLst>
          <pc:docMk/>
          <pc:sldMk cId="1587435482" sldId="358"/>
        </pc:sldMkLst>
      </pc:sldChg>
      <pc:sldChg chg="modSp mod modNotesTx">
        <pc:chgData name="Silvia Caldararu" userId="fc8e66e4-48ec-41c8-8127-b05a3d560b48" providerId="ADAL" clId="{35BB0541-D968-4A4B-A57B-CB34EA14899F}" dt="2024-03-12T12:42:56.360" v="182" actId="1076"/>
        <pc:sldMkLst>
          <pc:docMk/>
          <pc:sldMk cId="4197542658" sldId="361"/>
        </pc:sldMkLst>
        <pc:picChg chg="mod">
          <ac:chgData name="Silvia Caldararu" userId="fc8e66e4-48ec-41c8-8127-b05a3d560b48" providerId="ADAL" clId="{35BB0541-D968-4A4B-A57B-CB34EA14899F}" dt="2024-03-12T12:42:56.360" v="182" actId="1076"/>
          <ac:picMkLst>
            <pc:docMk/>
            <pc:sldMk cId="4197542658" sldId="361"/>
            <ac:picMk id="3" creationId="{AB7F57E7-48A0-46C5-5F6F-CCB5AAF009F0}"/>
          </ac:picMkLst>
        </pc:picChg>
      </pc:sldChg>
      <pc:sldChg chg="del">
        <pc:chgData name="Silvia Caldararu" userId="fc8e66e4-48ec-41c8-8127-b05a3d560b48" providerId="ADAL" clId="{35BB0541-D968-4A4B-A57B-CB34EA14899F}" dt="2024-03-12T12:46:46.381" v="183" actId="2696"/>
        <pc:sldMkLst>
          <pc:docMk/>
          <pc:sldMk cId="2724092701" sldId="362"/>
        </pc:sldMkLst>
      </pc:sldChg>
      <pc:sldChg chg="modSp mod">
        <pc:chgData name="Silvia Caldararu" userId="fc8e66e4-48ec-41c8-8127-b05a3d560b48" providerId="ADAL" clId="{35BB0541-D968-4A4B-A57B-CB34EA14899F}" dt="2024-03-06T18:27:27.265" v="97" actId="313"/>
        <pc:sldMkLst>
          <pc:docMk/>
          <pc:sldMk cId="1780789515" sldId="369"/>
        </pc:sldMkLst>
        <pc:spChg chg="mod">
          <ac:chgData name="Silvia Caldararu" userId="fc8e66e4-48ec-41c8-8127-b05a3d560b48" providerId="ADAL" clId="{35BB0541-D968-4A4B-A57B-CB34EA14899F}" dt="2024-03-06T18:27:27.265" v="97" actId="313"/>
          <ac:spMkLst>
            <pc:docMk/>
            <pc:sldMk cId="1780789515" sldId="369"/>
            <ac:spMk id="5" creationId="{87A6D8C3-38B8-E952-B29A-57AC24FEADE0}"/>
          </ac:spMkLst>
        </pc:spChg>
      </pc:sldChg>
      <pc:sldChg chg="add">
        <pc:chgData name="Silvia Caldararu" userId="fc8e66e4-48ec-41c8-8127-b05a3d560b48" providerId="ADAL" clId="{35BB0541-D968-4A4B-A57B-CB34EA14899F}" dt="2024-03-07T11:34:30.641" v="179"/>
        <pc:sldMkLst>
          <pc:docMk/>
          <pc:sldMk cId="669503891" sldId="375"/>
        </pc:sldMkLst>
      </pc:sldChg>
      <pc:sldChg chg="add del">
        <pc:chgData name="Silvia Caldararu" userId="fc8e66e4-48ec-41c8-8127-b05a3d560b48" providerId="ADAL" clId="{35BB0541-D968-4A4B-A57B-CB34EA14899F}" dt="2024-03-06T18:20:59.045" v="48"/>
        <pc:sldMkLst>
          <pc:docMk/>
          <pc:sldMk cId="2725449957" sldId="375"/>
        </pc:sldMkLst>
      </pc:sldChg>
      <pc:sldChg chg="add del">
        <pc:chgData name="Silvia Caldararu" userId="fc8e66e4-48ec-41c8-8127-b05a3d560b48" providerId="ADAL" clId="{35BB0541-D968-4A4B-A57B-CB34EA14899F}" dt="2024-03-06T18:20:59.045" v="48"/>
        <pc:sldMkLst>
          <pc:docMk/>
          <pc:sldMk cId="2529310753" sldId="376"/>
        </pc:sldMkLst>
      </pc:sldChg>
    </pc:docChg>
  </pc:docChgLst>
  <pc:docChgLst>
    <pc:chgData name="Silvia Caldararu" userId="fc8e66e4-48ec-41c8-8127-b05a3d560b48" providerId="ADAL" clId="{EFD97C76-644D-FA46-85D6-D73CCB93A470}"/>
    <pc:docChg chg="undo custSel addSld delSld modSld sldOrd">
      <pc:chgData name="Silvia Caldararu" userId="fc8e66e4-48ec-41c8-8127-b05a3d560b48" providerId="ADAL" clId="{EFD97C76-644D-FA46-85D6-D73CCB93A470}" dt="2023-03-14T12:23:20.395" v="3152" actId="1076"/>
      <pc:docMkLst>
        <pc:docMk/>
      </pc:docMkLst>
      <pc:sldChg chg="modSp mod">
        <pc:chgData name="Silvia Caldararu" userId="fc8e66e4-48ec-41c8-8127-b05a3d560b48" providerId="ADAL" clId="{EFD97C76-644D-FA46-85D6-D73CCB93A470}" dt="2023-03-13T11:33:36.285" v="904" actId="20577"/>
        <pc:sldMkLst>
          <pc:docMk/>
          <pc:sldMk cId="3792424144" sldId="342"/>
        </pc:sldMkLst>
        <pc:spChg chg="mod">
          <ac:chgData name="Silvia Caldararu" userId="fc8e66e4-48ec-41c8-8127-b05a3d560b48" providerId="ADAL" clId="{EFD97C76-644D-FA46-85D6-D73CCB93A470}" dt="2023-03-13T11:33:36.285" v="904" actId="20577"/>
          <ac:spMkLst>
            <pc:docMk/>
            <pc:sldMk cId="3792424144" sldId="342"/>
            <ac:spMk id="3" creationId="{FEF9408E-B21D-F4CD-B421-0DA2053E438A}"/>
          </ac:spMkLst>
        </pc:spChg>
      </pc:sldChg>
      <pc:sldChg chg="modSp mod">
        <pc:chgData name="Silvia Caldararu" userId="fc8e66e4-48ec-41c8-8127-b05a3d560b48" providerId="ADAL" clId="{EFD97C76-644D-FA46-85D6-D73CCB93A470}" dt="2023-03-13T11:41:25.304" v="1085" actId="20577"/>
        <pc:sldMkLst>
          <pc:docMk/>
          <pc:sldMk cId="818736803" sldId="343"/>
        </pc:sldMkLst>
        <pc:spChg chg="mod">
          <ac:chgData name="Silvia Caldararu" userId="fc8e66e4-48ec-41c8-8127-b05a3d560b48" providerId="ADAL" clId="{EFD97C76-644D-FA46-85D6-D73CCB93A470}" dt="2023-03-13T11:41:25.304" v="1085" actId="20577"/>
          <ac:spMkLst>
            <pc:docMk/>
            <pc:sldMk cId="818736803" sldId="343"/>
            <ac:spMk id="3" creationId="{658F86FA-BB17-0FE6-870D-E92996A6EA6B}"/>
          </ac:spMkLst>
        </pc:spChg>
      </pc:sldChg>
      <pc:sldChg chg="addSp modSp mod">
        <pc:chgData name="Silvia Caldararu" userId="fc8e66e4-48ec-41c8-8127-b05a3d560b48" providerId="ADAL" clId="{EFD97C76-644D-FA46-85D6-D73CCB93A470}" dt="2023-03-10T16:08:27.333" v="51" actId="1076"/>
        <pc:sldMkLst>
          <pc:docMk/>
          <pc:sldMk cId="670368235" sldId="346"/>
        </pc:sldMkLst>
        <pc:spChg chg="add mod">
          <ac:chgData name="Silvia Caldararu" userId="fc8e66e4-48ec-41c8-8127-b05a3d560b48" providerId="ADAL" clId="{EFD97C76-644D-FA46-85D6-D73CCB93A470}" dt="2023-03-10T16:08:27.333" v="51" actId="1076"/>
          <ac:spMkLst>
            <pc:docMk/>
            <pc:sldMk cId="670368235" sldId="346"/>
            <ac:spMk id="3" creationId="{AEB234B6-CE1F-F9C4-30AB-D040F2B16F8A}"/>
          </ac:spMkLst>
        </pc:spChg>
        <pc:picChg chg="add mod">
          <ac:chgData name="Silvia Caldararu" userId="fc8e66e4-48ec-41c8-8127-b05a3d560b48" providerId="ADAL" clId="{EFD97C76-644D-FA46-85D6-D73CCB93A470}" dt="2023-03-10T15:56:06.328" v="1" actId="1076"/>
          <ac:picMkLst>
            <pc:docMk/>
            <pc:sldMk cId="670368235" sldId="346"/>
            <ac:picMk id="1026" creationId="{8159287C-F805-40AB-B4E5-5FBE045AF353}"/>
          </ac:picMkLst>
        </pc:picChg>
      </pc:sldChg>
      <pc:sldChg chg="addSp modSp mod">
        <pc:chgData name="Silvia Caldararu" userId="fc8e66e4-48ec-41c8-8127-b05a3d560b48" providerId="ADAL" clId="{EFD97C76-644D-FA46-85D6-D73CCB93A470}" dt="2023-03-10T16:46:16.492" v="419" actId="1076"/>
        <pc:sldMkLst>
          <pc:docMk/>
          <pc:sldMk cId="1646934742" sldId="347"/>
        </pc:sldMkLst>
        <pc:spChg chg="add mod">
          <ac:chgData name="Silvia Caldararu" userId="fc8e66e4-48ec-41c8-8127-b05a3d560b48" providerId="ADAL" clId="{EFD97C76-644D-FA46-85D6-D73CCB93A470}" dt="2023-03-10T16:44:13.771" v="416" actId="1076"/>
          <ac:spMkLst>
            <pc:docMk/>
            <pc:sldMk cId="1646934742" sldId="347"/>
            <ac:spMk id="4" creationId="{E3928118-B408-A244-D108-BFFC9A016757}"/>
          </ac:spMkLst>
        </pc:spChg>
        <pc:picChg chg="add mod">
          <ac:chgData name="Silvia Caldararu" userId="fc8e66e4-48ec-41c8-8127-b05a3d560b48" providerId="ADAL" clId="{EFD97C76-644D-FA46-85D6-D73CCB93A470}" dt="2023-03-10T16:46:16.492" v="419" actId="1076"/>
          <ac:picMkLst>
            <pc:docMk/>
            <pc:sldMk cId="1646934742" sldId="347"/>
            <ac:picMk id="5" creationId="{3255B980-263C-7636-868C-75C220F6A55F}"/>
          </ac:picMkLst>
        </pc:picChg>
      </pc:sldChg>
      <pc:sldChg chg="addSp modSp mod">
        <pc:chgData name="Silvia Caldararu" userId="fc8e66e4-48ec-41c8-8127-b05a3d560b48" providerId="ADAL" clId="{EFD97C76-644D-FA46-85D6-D73CCB93A470}" dt="2023-03-10T16:47:17.374" v="499" actId="1076"/>
        <pc:sldMkLst>
          <pc:docMk/>
          <pc:sldMk cId="615508152" sldId="348"/>
        </pc:sldMkLst>
        <pc:spChg chg="add mod">
          <ac:chgData name="Silvia Caldararu" userId="fc8e66e4-48ec-41c8-8127-b05a3d560b48" providerId="ADAL" clId="{EFD97C76-644D-FA46-85D6-D73CCB93A470}" dt="2023-03-10T16:47:17.374" v="499" actId="1076"/>
          <ac:spMkLst>
            <pc:docMk/>
            <pc:sldMk cId="615508152" sldId="348"/>
            <ac:spMk id="5" creationId="{12AC783E-4F89-97FC-282A-FD28F479D4A2}"/>
          </ac:spMkLst>
        </pc:spChg>
        <pc:picChg chg="add mod">
          <ac:chgData name="Silvia Caldararu" userId="fc8e66e4-48ec-41c8-8127-b05a3d560b48" providerId="ADAL" clId="{EFD97C76-644D-FA46-85D6-D73CCB93A470}" dt="2023-03-10T16:46:50.276" v="423" actId="1076"/>
          <ac:picMkLst>
            <pc:docMk/>
            <pc:sldMk cId="615508152" sldId="348"/>
            <ac:picMk id="3" creationId="{EA2809BB-8B07-3476-601B-AF815C9E3D33}"/>
          </ac:picMkLst>
        </pc:picChg>
      </pc:sldChg>
      <pc:sldChg chg="del">
        <pc:chgData name="Silvia Caldararu" userId="fc8e66e4-48ec-41c8-8127-b05a3d560b48" providerId="ADAL" clId="{EFD97C76-644D-FA46-85D6-D73CCB93A470}" dt="2023-03-10T16:46:43.039" v="420" actId="2696"/>
        <pc:sldMkLst>
          <pc:docMk/>
          <pc:sldMk cId="2836373072" sldId="350"/>
        </pc:sldMkLst>
      </pc:sldChg>
      <pc:sldChg chg="addSp modSp mod">
        <pc:chgData name="Silvia Caldararu" userId="fc8e66e4-48ec-41c8-8127-b05a3d560b48" providerId="ADAL" clId="{EFD97C76-644D-FA46-85D6-D73CCB93A470}" dt="2023-03-10T17:01:56.808" v="546" actId="1076"/>
        <pc:sldMkLst>
          <pc:docMk/>
          <pc:sldMk cId="4103263286" sldId="351"/>
        </pc:sldMkLst>
        <pc:spChg chg="add mod">
          <ac:chgData name="Silvia Caldararu" userId="fc8e66e4-48ec-41c8-8127-b05a3d560b48" providerId="ADAL" clId="{EFD97C76-644D-FA46-85D6-D73CCB93A470}" dt="2023-03-10T17:01:56.808" v="546" actId="1076"/>
          <ac:spMkLst>
            <pc:docMk/>
            <pc:sldMk cId="4103263286" sldId="351"/>
            <ac:spMk id="5" creationId="{5BB0BB39-8946-E511-6019-10724D71AC1F}"/>
          </ac:spMkLst>
        </pc:spChg>
        <pc:picChg chg="mod">
          <ac:chgData name="Silvia Caldararu" userId="fc8e66e4-48ec-41c8-8127-b05a3d560b48" providerId="ADAL" clId="{EFD97C76-644D-FA46-85D6-D73CCB93A470}" dt="2023-03-10T17:01:46.289" v="544" actId="1076"/>
          <ac:picMkLst>
            <pc:docMk/>
            <pc:sldMk cId="4103263286" sldId="351"/>
            <ac:picMk id="3" creationId="{A2D6C1DF-65CE-9FBD-E978-B7F1FB3F314F}"/>
          </ac:picMkLst>
        </pc:picChg>
        <pc:picChg chg="mod">
          <ac:chgData name="Silvia Caldararu" userId="fc8e66e4-48ec-41c8-8127-b05a3d560b48" providerId="ADAL" clId="{EFD97C76-644D-FA46-85D6-D73CCB93A470}" dt="2023-03-10T17:01:48.309" v="545" actId="1076"/>
          <ac:picMkLst>
            <pc:docMk/>
            <pc:sldMk cId="4103263286" sldId="351"/>
            <ac:picMk id="4" creationId="{08FC87D6-2867-72E6-7813-04DC1BD2C868}"/>
          </ac:picMkLst>
        </pc:picChg>
      </pc:sldChg>
      <pc:sldChg chg="modSp mod">
        <pc:chgData name="Silvia Caldararu" userId="fc8e66e4-48ec-41c8-8127-b05a3d560b48" providerId="ADAL" clId="{EFD97C76-644D-FA46-85D6-D73CCB93A470}" dt="2023-03-14T12:23:05.548" v="3149" actId="1076"/>
        <pc:sldMkLst>
          <pc:docMk/>
          <pc:sldMk cId="3621581117" sldId="352"/>
        </pc:sldMkLst>
        <pc:spChg chg="mod">
          <ac:chgData name="Silvia Caldararu" userId="fc8e66e4-48ec-41c8-8127-b05a3d560b48" providerId="ADAL" clId="{EFD97C76-644D-FA46-85D6-D73CCB93A470}" dt="2023-03-10T17:04:16.910" v="624" actId="20577"/>
          <ac:spMkLst>
            <pc:docMk/>
            <pc:sldMk cId="3621581117" sldId="352"/>
            <ac:spMk id="2" creationId="{78C33987-567D-9B70-914F-0AB1287FA69B}"/>
          </ac:spMkLst>
        </pc:spChg>
        <pc:picChg chg="mod">
          <ac:chgData name="Silvia Caldararu" userId="fc8e66e4-48ec-41c8-8127-b05a3d560b48" providerId="ADAL" clId="{EFD97C76-644D-FA46-85D6-D73CCB93A470}" dt="2023-03-14T12:23:05.548" v="3149" actId="1076"/>
          <ac:picMkLst>
            <pc:docMk/>
            <pc:sldMk cId="3621581117" sldId="352"/>
            <ac:picMk id="3" creationId="{569C3B94-608C-8636-3BCA-47EF4AF31726}"/>
          </ac:picMkLst>
        </pc:picChg>
      </pc:sldChg>
      <pc:sldChg chg="addSp delSp modSp mod">
        <pc:chgData name="Silvia Caldararu" userId="fc8e66e4-48ec-41c8-8127-b05a3d560b48" providerId="ADAL" clId="{EFD97C76-644D-FA46-85D6-D73CCB93A470}" dt="2023-03-11T14:19:00.305" v="827" actId="1076"/>
        <pc:sldMkLst>
          <pc:docMk/>
          <pc:sldMk cId="941868815" sldId="353"/>
        </pc:sldMkLst>
        <pc:spChg chg="mod">
          <ac:chgData name="Silvia Caldararu" userId="fc8e66e4-48ec-41c8-8127-b05a3d560b48" providerId="ADAL" clId="{EFD97C76-644D-FA46-85D6-D73CCB93A470}" dt="2023-03-10T17:02:39.331" v="581" actId="20577"/>
          <ac:spMkLst>
            <pc:docMk/>
            <pc:sldMk cId="941868815" sldId="353"/>
            <ac:spMk id="2" creationId="{13350255-C7D0-AA33-7EAD-5437AF951DDD}"/>
          </ac:spMkLst>
        </pc:spChg>
        <pc:spChg chg="add mod">
          <ac:chgData name="Silvia Caldararu" userId="fc8e66e4-48ec-41c8-8127-b05a3d560b48" providerId="ADAL" clId="{EFD97C76-644D-FA46-85D6-D73CCB93A470}" dt="2023-03-11T14:19:00.305" v="827" actId="1076"/>
          <ac:spMkLst>
            <pc:docMk/>
            <pc:sldMk cId="941868815" sldId="353"/>
            <ac:spMk id="4" creationId="{63434527-B5C3-0E2F-69A4-D1DBAD415125}"/>
          </ac:spMkLst>
        </pc:spChg>
        <pc:picChg chg="del mod">
          <ac:chgData name="Silvia Caldararu" userId="fc8e66e4-48ec-41c8-8127-b05a3d560b48" providerId="ADAL" clId="{EFD97C76-644D-FA46-85D6-D73CCB93A470}" dt="2023-03-10T17:26:35.661" v="703" actId="478"/>
          <ac:picMkLst>
            <pc:docMk/>
            <pc:sldMk cId="941868815" sldId="353"/>
            <ac:picMk id="3" creationId="{F5ABAE51-D76F-963A-C448-89A516BF5B53}"/>
          </ac:picMkLst>
        </pc:picChg>
        <pc:picChg chg="add mod">
          <ac:chgData name="Silvia Caldararu" userId="fc8e66e4-48ec-41c8-8127-b05a3d560b48" providerId="ADAL" clId="{EFD97C76-644D-FA46-85D6-D73CCB93A470}" dt="2023-03-11T14:18:56.032" v="826" actId="1076"/>
          <ac:picMkLst>
            <pc:docMk/>
            <pc:sldMk cId="941868815" sldId="353"/>
            <ac:picMk id="5" creationId="{A45CCD4F-E83C-2507-1B4C-48517CC8EE52}"/>
          </ac:picMkLst>
        </pc:picChg>
      </pc:sldChg>
      <pc:sldChg chg="addSp modSp new mod">
        <pc:chgData name="Silvia Caldararu" userId="fc8e66e4-48ec-41c8-8127-b05a3d560b48" providerId="ADAL" clId="{EFD97C76-644D-FA46-85D6-D73CCB93A470}" dt="2023-03-14T12:12:25.792" v="2928" actId="20577"/>
        <pc:sldMkLst>
          <pc:docMk/>
          <pc:sldMk cId="4259175140" sldId="354"/>
        </pc:sldMkLst>
        <pc:spChg chg="mod">
          <ac:chgData name="Silvia Caldararu" userId="fc8e66e4-48ec-41c8-8127-b05a3d560b48" providerId="ADAL" clId="{EFD97C76-644D-FA46-85D6-D73CCB93A470}" dt="2023-03-14T12:12:25.792" v="2928" actId="20577"/>
          <ac:spMkLst>
            <pc:docMk/>
            <pc:sldMk cId="4259175140" sldId="354"/>
            <ac:spMk id="2" creationId="{7D2E5EBA-5D0D-5AA7-EC13-A77C884F86CD}"/>
          </ac:spMkLst>
        </pc:spChg>
        <pc:spChg chg="add mod">
          <ac:chgData name="Silvia Caldararu" userId="fc8e66e4-48ec-41c8-8127-b05a3d560b48" providerId="ADAL" clId="{EFD97C76-644D-FA46-85D6-D73CCB93A470}" dt="2023-03-10T16:22:55.378" v="358" actId="20577"/>
          <ac:spMkLst>
            <pc:docMk/>
            <pc:sldMk cId="4259175140" sldId="354"/>
            <ac:spMk id="4" creationId="{23363D50-DAF2-6BF0-4907-82C0FA08FB3E}"/>
          </ac:spMkLst>
        </pc:spChg>
        <pc:picChg chg="add mod">
          <ac:chgData name="Silvia Caldararu" userId="fc8e66e4-48ec-41c8-8127-b05a3d560b48" providerId="ADAL" clId="{EFD97C76-644D-FA46-85D6-D73CCB93A470}" dt="2023-03-10T16:19:13.812" v="73" actId="1076"/>
          <ac:picMkLst>
            <pc:docMk/>
            <pc:sldMk cId="4259175140" sldId="354"/>
            <ac:picMk id="3" creationId="{9C715BC3-3EFB-83B5-119E-61FC72FA64B1}"/>
          </ac:picMkLst>
        </pc:picChg>
      </pc:sldChg>
      <pc:sldChg chg="add">
        <pc:chgData name="Silvia Caldararu" userId="fc8e66e4-48ec-41c8-8127-b05a3d560b48" providerId="ADAL" clId="{EFD97C76-644D-FA46-85D6-D73CCB93A470}" dt="2023-03-10T17:26:32.329" v="702" actId="2890"/>
        <pc:sldMkLst>
          <pc:docMk/>
          <pc:sldMk cId="2963373563" sldId="355"/>
        </pc:sldMkLst>
      </pc:sldChg>
      <pc:sldChg chg="addSp modSp new mod">
        <pc:chgData name="Silvia Caldararu" userId="fc8e66e4-48ec-41c8-8127-b05a3d560b48" providerId="ADAL" clId="{EFD97C76-644D-FA46-85D6-D73CCB93A470}" dt="2023-03-10T17:30:28.444" v="745" actId="1076"/>
        <pc:sldMkLst>
          <pc:docMk/>
          <pc:sldMk cId="20243131" sldId="356"/>
        </pc:sldMkLst>
        <pc:spChg chg="mod">
          <ac:chgData name="Silvia Caldararu" userId="fc8e66e4-48ec-41c8-8127-b05a3d560b48" providerId="ADAL" clId="{EFD97C76-644D-FA46-85D6-D73CCB93A470}" dt="2023-03-10T17:30:20.158" v="742" actId="20577"/>
          <ac:spMkLst>
            <pc:docMk/>
            <pc:sldMk cId="20243131" sldId="356"/>
            <ac:spMk id="2" creationId="{62D27537-481F-6D45-9DB5-A7D65F30EDC3}"/>
          </ac:spMkLst>
        </pc:spChg>
        <pc:picChg chg="add mod">
          <ac:chgData name="Silvia Caldararu" userId="fc8e66e4-48ec-41c8-8127-b05a3d560b48" providerId="ADAL" clId="{EFD97C76-644D-FA46-85D6-D73CCB93A470}" dt="2023-03-10T17:30:28.444" v="745" actId="1076"/>
          <ac:picMkLst>
            <pc:docMk/>
            <pc:sldMk cId="20243131" sldId="356"/>
            <ac:picMk id="3" creationId="{4494C64D-54CF-D336-68DD-1292D3BDDB8B}"/>
          </ac:picMkLst>
        </pc:picChg>
      </pc:sldChg>
      <pc:sldChg chg="addSp modSp new mod ord">
        <pc:chgData name="Silvia Caldararu" userId="fc8e66e4-48ec-41c8-8127-b05a3d560b48" providerId="ADAL" clId="{EFD97C76-644D-FA46-85D6-D73CCB93A470}" dt="2023-03-13T13:41:42.551" v="1345" actId="20578"/>
        <pc:sldMkLst>
          <pc:docMk/>
          <pc:sldMk cId="744475529" sldId="357"/>
        </pc:sldMkLst>
        <pc:spChg chg="mod">
          <ac:chgData name="Silvia Caldararu" userId="fc8e66e4-48ec-41c8-8127-b05a3d560b48" providerId="ADAL" clId="{EFD97C76-644D-FA46-85D6-D73CCB93A470}" dt="2023-03-10T17:40:26.704" v="818" actId="20577"/>
          <ac:spMkLst>
            <pc:docMk/>
            <pc:sldMk cId="744475529" sldId="357"/>
            <ac:spMk id="2" creationId="{0E5C8098-2826-E4FC-7118-443E171A7B7C}"/>
          </ac:spMkLst>
        </pc:spChg>
        <pc:picChg chg="add mod">
          <ac:chgData name="Silvia Caldararu" userId="fc8e66e4-48ec-41c8-8127-b05a3d560b48" providerId="ADAL" clId="{EFD97C76-644D-FA46-85D6-D73CCB93A470}" dt="2023-03-11T16:09:01.096" v="854" actId="1076"/>
          <ac:picMkLst>
            <pc:docMk/>
            <pc:sldMk cId="744475529" sldId="357"/>
            <ac:picMk id="2050" creationId="{0F11F7AA-30FA-9F62-42BE-E3F9BD4C683C}"/>
          </ac:picMkLst>
        </pc:picChg>
      </pc:sldChg>
      <pc:sldChg chg="addSp delSp modSp new mod ord">
        <pc:chgData name="Silvia Caldararu" userId="fc8e66e4-48ec-41c8-8127-b05a3d560b48" providerId="ADAL" clId="{EFD97C76-644D-FA46-85D6-D73CCB93A470}" dt="2023-03-13T11:52:29.543" v="1091" actId="20578"/>
        <pc:sldMkLst>
          <pc:docMk/>
          <pc:sldMk cId="1587435482" sldId="358"/>
        </pc:sldMkLst>
        <pc:spChg chg="del mod">
          <ac:chgData name="Silvia Caldararu" userId="fc8e66e4-48ec-41c8-8127-b05a3d560b48" providerId="ADAL" clId="{EFD97C76-644D-FA46-85D6-D73CCB93A470}" dt="2023-03-13T11:52:03.576" v="1089" actId="478"/>
          <ac:spMkLst>
            <pc:docMk/>
            <pc:sldMk cId="1587435482" sldId="358"/>
            <ac:spMk id="2" creationId="{5B35C12C-F77A-D0E8-5598-6B7AAB77550E}"/>
          </ac:spMkLst>
        </pc:spChg>
        <pc:spChg chg="add del mod">
          <ac:chgData name="Silvia Caldararu" userId="fc8e66e4-48ec-41c8-8127-b05a3d560b48" providerId="ADAL" clId="{EFD97C76-644D-FA46-85D6-D73CCB93A470}" dt="2023-03-13T11:52:08.237" v="1090" actId="478"/>
          <ac:spMkLst>
            <pc:docMk/>
            <pc:sldMk cId="1587435482" sldId="358"/>
            <ac:spMk id="5" creationId="{D33B0E64-1555-5D2B-47C0-0587585583A1}"/>
          </ac:spMkLst>
        </pc:spChg>
        <pc:picChg chg="add mod">
          <ac:chgData name="Silvia Caldararu" userId="fc8e66e4-48ec-41c8-8127-b05a3d560b48" providerId="ADAL" clId="{EFD97C76-644D-FA46-85D6-D73CCB93A470}" dt="2023-03-13T11:52:00.529" v="1088" actId="1076"/>
          <ac:picMkLst>
            <pc:docMk/>
            <pc:sldMk cId="1587435482" sldId="358"/>
            <ac:picMk id="3" creationId="{D56353E4-DDA4-796B-8FCF-2E1C111D07E9}"/>
          </ac:picMkLst>
        </pc:picChg>
      </pc:sldChg>
      <pc:sldChg chg="addSp delSp modSp new mod">
        <pc:chgData name="Silvia Caldararu" userId="fc8e66e4-48ec-41c8-8127-b05a3d560b48" providerId="ADAL" clId="{EFD97C76-644D-FA46-85D6-D73CCB93A470}" dt="2023-03-13T13:41:13.318" v="1341" actId="1076"/>
        <pc:sldMkLst>
          <pc:docMk/>
          <pc:sldMk cId="4172216637" sldId="359"/>
        </pc:sldMkLst>
        <pc:spChg chg="mod">
          <ac:chgData name="Silvia Caldararu" userId="fc8e66e4-48ec-41c8-8127-b05a3d560b48" providerId="ADAL" clId="{EFD97C76-644D-FA46-85D6-D73CCB93A470}" dt="2023-03-13T13:10:41.858" v="1199" actId="20577"/>
          <ac:spMkLst>
            <pc:docMk/>
            <pc:sldMk cId="4172216637" sldId="359"/>
            <ac:spMk id="2" creationId="{726989F6-CF94-3960-DB0B-AF4726C035D6}"/>
          </ac:spMkLst>
        </pc:spChg>
        <pc:spChg chg="add mod">
          <ac:chgData name="Silvia Caldararu" userId="fc8e66e4-48ec-41c8-8127-b05a3d560b48" providerId="ADAL" clId="{EFD97C76-644D-FA46-85D6-D73CCB93A470}" dt="2023-03-13T13:41:13.318" v="1341" actId="1076"/>
          <ac:spMkLst>
            <pc:docMk/>
            <pc:sldMk cId="4172216637" sldId="359"/>
            <ac:spMk id="11" creationId="{8ABFD4D0-A299-19A9-B598-B25E628F8B19}"/>
          </ac:spMkLst>
        </pc:spChg>
        <pc:picChg chg="add del mod modCrop">
          <ac:chgData name="Silvia Caldararu" userId="fc8e66e4-48ec-41c8-8127-b05a3d560b48" providerId="ADAL" clId="{EFD97C76-644D-FA46-85D6-D73CCB93A470}" dt="2023-03-13T13:09:23.008" v="1173" actId="478"/>
          <ac:picMkLst>
            <pc:docMk/>
            <pc:sldMk cId="4172216637" sldId="359"/>
            <ac:picMk id="4" creationId="{EEFB756B-0D52-94E9-474E-B570B13B146A}"/>
          </ac:picMkLst>
        </pc:picChg>
        <pc:picChg chg="add del mod modCrop">
          <ac:chgData name="Silvia Caldararu" userId="fc8e66e4-48ec-41c8-8127-b05a3d560b48" providerId="ADAL" clId="{EFD97C76-644D-FA46-85D6-D73CCB93A470}" dt="2023-03-11T16:23:20.499" v="903" actId="478"/>
          <ac:picMkLst>
            <pc:docMk/>
            <pc:sldMk cId="4172216637" sldId="359"/>
            <ac:picMk id="4" creationId="{F32980DA-AB5D-780E-DCAE-6D173CAEA421}"/>
          </ac:picMkLst>
        </pc:picChg>
        <pc:picChg chg="add del mod">
          <ac:chgData name="Silvia Caldararu" userId="fc8e66e4-48ec-41c8-8127-b05a3d560b48" providerId="ADAL" clId="{EFD97C76-644D-FA46-85D6-D73CCB93A470}" dt="2023-03-11T16:23:20.499" v="903" actId="478"/>
          <ac:picMkLst>
            <pc:docMk/>
            <pc:sldMk cId="4172216637" sldId="359"/>
            <ac:picMk id="5" creationId="{1A41FB1E-C717-C000-DDA0-B5C0FFBE0484}"/>
          </ac:picMkLst>
        </pc:picChg>
        <pc:picChg chg="add del mod">
          <ac:chgData name="Silvia Caldararu" userId="fc8e66e4-48ec-41c8-8127-b05a3d560b48" providerId="ADAL" clId="{EFD97C76-644D-FA46-85D6-D73CCB93A470}" dt="2023-03-13T12:43:48.348" v="1165"/>
          <ac:picMkLst>
            <pc:docMk/>
            <pc:sldMk cId="4172216637" sldId="359"/>
            <ac:picMk id="5" creationId="{789B9FC3-1CE7-AD4A-5AE1-C78A02F825FD}"/>
          </ac:picMkLst>
        </pc:picChg>
        <pc:picChg chg="add del mod">
          <ac:chgData name="Silvia Caldararu" userId="fc8e66e4-48ec-41c8-8127-b05a3d560b48" providerId="ADAL" clId="{EFD97C76-644D-FA46-85D6-D73CCB93A470}" dt="2023-03-13T12:44:09.169" v="1172" actId="478"/>
          <ac:picMkLst>
            <pc:docMk/>
            <pc:sldMk cId="4172216637" sldId="359"/>
            <ac:picMk id="6" creationId="{667D11A5-3583-4AF3-629C-01B215A0298A}"/>
          </ac:picMkLst>
        </pc:picChg>
        <pc:picChg chg="add del mod modCrop">
          <ac:chgData name="Silvia Caldararu" userId="fc8e66e4-48ec-41c8-8127-b05a3d560b48" providerId="ADAL" clId="{EFD97C76-644D-FA46-85D6-D73CCB93A470}" dt="2023-03-13T13:33:01.446" v="1262" actId="478"/>
          <ac:picMkLst>
            <pc:docMk/>
            <pc:sldMk cId="4172216637" sldId="359"/>
            <ac:picMk id="8" creationId="{E3FDA84C-BCB0-58B6-5FC1-0682BAA8BFE7}"/>
          </ac:picMkLst>
        </pc:picChg>
        <pc:picChg chg="add mod modCrop">
          <ac:chgData name="Silvia Caldararu" userId="fc8e66e4-48ec-41c8-8127-b05a3d560b48" providerId="ADAL" clId="{EFD97C76-644D-FA46-85D6-D73CCB93A470}" dt="2023-03-13T13:34:01.537" v="1273" actId="1076"/>
          <ac:picMkLst>
            <pc:docMk/>
            <pc:sldMk cId="4172216637" sldId="359"/>
            <ac:picMk id="10" creationId="{A5911127-9CFC-78FE-E3AA-D0D5FA71963E}"/>
          </ac:picMkLst>
        </pc:picChg>
      </pc:sldChg>
      <pc:sldChg chg="addSp modSp new mod">
        <pc:chgData name="Silvia Caldararu" userId="fc8e66e4-48ec-41c8-8127-b05a3d560b48" providerId="ADAL" clId="{EFD97C76-644D-FA46-85D6-D73CCB93A470}" dt="2023-03-13T11:41:00.536" v="1084" actId="20577"/>
        <pc:sldMkLst>
          <pc:docMk/>
          <pc:sldMk cId="2898181662" sldId="360"/>
        </pc:sldMkLst>
        <pc:spChg chg="mod">
          <ac:chgData name="Silvia Caldararu" userId="fc8e66e4-48ec-41c8-8127-b05a3d560b48" providerId="ADAL" clId="{EFD97C76-644D-FA46-85D6-D73CCB93A470}" dt="2023-03-13T11:35:43.195" v="930" actId="20577"/>
          <ac:spMkLst>
            <pc:docMk/>
            <pc:sldMk cId="2898181662" sldId="360"/>
            <ac:spMk id="2" creationId="{7FD9DE8C-1986-C7DA-9724-70D8414CFA28}"/>
          </ac:spMkLst>
        </pc:spChg>
        <pc:spChg chg="add mod">
          <ac:chgData name="Silvia Caldararu" userId="fc8e66e4-48ec-41c8-8127-b05a3d560b48" providerId="ADAL" clId="{EFD97C76-644D-FA46-85D6-D73CCB93A470}" dt="2023-03-13T11:41:00.536" v="1084" actId="20577"/>
          <ac:spMkLst>
            <pc:docMk/>
            <pc:sldMk cId="2898181662" sldId="360"/>
            <ac:spMk id="3" creationId="{FF88AFD2-B480-F55D-8DD9-26530438AA0B}"/>
          </ac:spMkLst>
        </pc:spChg>
        <pc:picChg chg="add mod">
          <ac:chgData name="Silvia Caldararu" userId="fc8e66e4-48ec-41c8-8127-b05a3d560b48" providerId="ADAL" clId="{EFD97C76-644D-FA46-85D6-D73CCB93A470}" dt="2023-03-13T11:40:42.951" v="1021" actId="1076"/>
          <ac:picMkLst>
            <pc:docMk/>
            <pc:sldMk cId="2898181662" sldId="360"/>
            <ac:picMk id="1026" creationId="{6E9F3045-6956-8EA6-B1A7-366B6F6CBC6A}"/>
          </ac:picMkLst>
        </pc:picChg>
      </pc:sldChg>
      <pc:sldChg chg="addSp modSp new mod">
        <pc:chgData name="Silvia Caldararu" userId="fc8e66e4-48ec-41c8-8127-b05a3d560b48" providerId="ADAL" clId="{EFD97C76-644D-FA46-85D6-D73CCB93A470}" dt="2023-03-13T11:59:18.360" v="1145" actId="20577"/>
        <pc:sldMkLst>
          <pc:docMk/>
          <pc:sldMk cId="4197542658" sldId="361"/>
        </pc:sldMkLst>
        <pc:spChg chg="mod">
          <ac:chgData name="Silvia Caldararu" userId="fc8e66e4-48ec-41c8-8127-b05a3d560b48" providerId="ADAL" clId="{EFD97C76-644D-FA46-85D6-D73CCB93A470}" dt="2023-03-13T11:59:18.360" v="1145" actId="20577"/>
          <ac:spMkLst>
            <pc:docMk/>
            <pc:sldMk cId="4197542658" sldId="361"/>
            <ac:spMk id="2" creationId="{6ABC5956-7A58-64FB-0B0D-4EC652633925}"/>
          </ac:spMkLst>
        </pc:spChg>
        <pc:picChg chg="add mod">
          <ac:chgData name="Silvia Caldararu" userId="fc8e66e4-48ec-41c8-8127-b05a3d560b48" providerId="ADAL" clId="{EFD97C76-644D-FA46-85D6-D73CCB93A470}" dt="2023-03-13T11:58:05.442" v="1096" actId="1076"/>
          <ac:picMkLst>
            <pc:docMk/>
            <pc:sldMk cId="4197542658" sldId="361"/>
            <ac:picMk id="3" creationId="{AB7F57E7-48A0-46C5-5F6F-CCB5AAF009F0}"/>
          </ac:picMkLst>
        </pc:picChg>
      </pc:sldChg>
      <pc:sldChg chg="modSp new mod">
        <pc:chgData name="Silvia Caldararu" userId="fc8e66e4-48ec-41c8-8127-b05a3d560b48" providerId="ADAL" clId="{EFD97C76-644D-FA46-85D6-D73CCB93A470}" dt="2023-03-13T12:30:27.622" v="1147"/>
        <pc:sldMkLst>
          <pc:docMk/>
          <pc:sldMk cId="2724092701" sldId="362"/>
        </pc:sldMkLst>
        <pc:spChg chg="mod">
          <ac:chgData name="Silvia Caldararu" userId="fc8e66e4-48ec-41c8-8127-b05a3d560b48" providerId="ADAL" clId="{EFD97C76-644D-FA46-85D6-D73CCB93A470}" dt="2023-03-13T12:30:27.622" v="1147"/>
          <ac:spMkLst>
            <pc:docMk/>
            <pc:sldMk cId="2724092701" sldId="362"/>
            <ac:spMk id="2" creationId="{A023511C-F9EC-3C5F-1DDF-EAFB9347D470}"/>
          </ac:spMkLst>
        </pc:spChg>
      </pc:sldChg>
      <pc:sldChg chg="addSp delSp modSp add mod">
        <pc:chgData name="Silvia Caldararu" userId="fc8e66e4-48ec-41c8-8127-b05a3d560b48" providerId="ADAL" clId="{EFD97C76-644D-FA46-85D6-D73CCB93A470}" dt="2023-03-13T13:41:21.370" v="1342"/>
        <pc:sldMkLst>
          <pc:docMk/>
          <pc:sldMk cId="3823608153" sldId="363"/>
        </pc:sldMkLst>
        <pc:spChg chg="mod">
          <ac:chgData name="Silvia Caldararu" userId="fc8e66e4-48ec-41c8-8127-b05a3d560b48" providerId="ADAL" clId="{EFD97C76-644D-FA46-85D6-D73CCB93A470}" dt="2023-03-13T13:23:24.849" v="1232" actId="1076"/>
          <ac:spMkLst>
            <pc:docMk/>
            <pc:sldMk cId="3823608153" sldId="363"/>
            <ac:spMk id="2" creationId="{726989F6-CF94-3960-DB0B-AF4726C035D6}"/>
          </ac:spMkLst>
        </pc:spChg>
        <pc:spChg chg="add mod">
          <ac:chgData name="Silvia Caldararu" userId="fc8e66e4-48ec-41c8-8127-b05a3d560b48" providerId="ADAL" clId="{EFD97C76-644D-FA46-85D6-D73CCB93A470}" dt="2023-03-13T13:41:21.370" v="1342"/>
          <ac:spMkLst>
            <pc:docMk/>
            <pc:sldMk cId="3823608153" sldId="363"/>
            <ac:spMk id="7" creationId="{5041B363-FDF6-0F11-6AA1-AFCD46667A1E}"/>
          </ac:spMkLst>
        </pc:spChg>
        <pc:picChg chg="add del mod modCrop">
          <ac:chgData name="Silvia Caldararu" userId="fc8e66e4-48ec-41c8-8127-b05a3d560b48" providerId="ADAL" clId="{EFD97C76-644D-FA46-85D6-D73CCB93A470}" dt="2023-03-13T13:35:58.187" v="1274" actId="478"/>
          <ac:picMkLst>
            <pc:docMk/>
            <pc:sldMk cId="3823608153" sldId="363"/>
            <ac:picMk id="4" creationId="{3DE430F2-4F5C-A6BB-4D83-F29E1DD88A0C}"/>
          </ac:picMkLst>
        </pc:picChg>
        <pc:picChg chg="add mod modCrop">
          <ac:chgData name="Silvia Caldararu" userId="fc8e66e4-48ec-41c8-8127-b05a3d560b48" providerId="ADAL" clId="{EFD97C76-644D-FA46-85D6-D73CCB93A470}" dt="2023-03-13T13:36:49.896" v="1288" actId="14100"/>
          <ac:picMkLst>
            <pc:docMk/>
            <pc:sldMk cId="3823608153" sldId="363"/>
            <ac:picMk id="6" creationId="{BEC21B2F-5B9B-F6A6-0B90-01CF865C9210}"/>
          </ac:picMkLst>
        </pc:picChg>
        <pc:picChg chg="del">
          <ac:chgData name="Silvia Caldararu" userId="fc8e66e4-48ec-41c8-8127-b05a3d560b48" providerId="ADAL" clId="{EFD97C76-644D-FA46-85D6-D73CCB93A470}" dt="2023-03-13T13:21:55.164" v="1201" actId="478"/>
          <ac:picMkLst>
            <pc:docMk/>
            <pc:sldMk cId="3823608153" sldId="363"/>
            <ac:picMk id="8" creationId="{E3FDA84C-BCB0-58B6-5FC1-0682BAA8BFE7}"/>
          </ac:picMkLst>
        </pc:picChg>
      </pc:sldChg>
      <pc:sldChg chg="addSp modSp new mod">
        <pc:chgData name="Silvia Caldararu" userId="fc8e66e4-48ec-41c8-8127-b05a3d560b48" providerId="ADAL" clId="{EFD97C76-644D-FA46-85D6-D73CCB93A470}" dt="2023-03-13T20:59:39.613" v="2908" actId="20577"/>
        <pc:sldMkLst>
          <pc:docMk/>
          <pc:sldMk cId="2639963425" sldId="364"/>
        </pc:sldMkLst>
        <pc:spChg chg="mod">
          <ac:chgData name="Silvia Caldararu" userId="fc8e66e4-48ec-41c8-8127-b05a3d560b48" providerId="ADAL" clId="{EFD97C76-644D-FA46-85D6-D73CCB93A470}" dt="2023-03-13T13:23:59.653" v="1261" actId="20577"/>
          <ac:spMkLst>
            <pc:docMk/>
            <pc:sldMk cId="2639963425" sldId="364"/>
            <ac:spMk id="2" creationId="{5803FCA4-6049-89EC-EEF1-48313D4E259D}"/>
          </ac:spMkLst>
        </pc:spChg>
        <pc:spChg chg="add mod">
          <ac:chgData name="Silvia Caldararu" userId="fc8e66e4-48ec-41c8-8127-b05a3d560b48" providerId="ADAL" clId="{EFD97C76-644D-FA46-85D6-D73CCB93A470}" dt="2023-03-13T20:59:39.613" v="2908" actId="20577"/>
          <ac:spMkLst>
            <pc:docMk/>
            <pc:sldMk cId="2639963425" sldId="364"/>
            <ac:spMk id="3" creationId="{B539B678-4BC4-0BBD-8CA1-D37626779C28}"/>
          </ac:spMkLst>
        </pc:spChg>
        <pc:picChg chg="add mod">
          <ac:chgData name="Silvia Caldararu" userId="fc8e66e4-48ec-41c8-8127-b05a3d560b48" providerId="ADAL" clId="{EFD97C76-644D-FA46-85D6-D73CCB93A470}" dt="2023-03-13T20:13:00.321" v="1591" actId="1076"/>
          <ac:picMkLst>
            <pc:docMk/>
            <pc:sldMk cId="2639963425" sldId="364"/>
            <ac:picMk id="3074" creationId="{C0BB2B18-62A1-8F02-E6CE-B1633FE13B98}"/>
          </ac:picMkLst>
        </pc:picChg>
      </pc:sldChg>
      <pc:sldChg chg="addSp delSp modSp add mod">
        <pc:chgData name="Silvia Caldararu" userId="fc8e66e4-48ec-41c8-8127-b05a3d560b48" providerId="ADAL" clId="{EFD97C76-644D-FA46-85D6-D73CCB93A470}" dt="2023-03-13T13:41:25.354" v="1343"/>
        <pc:sldMkLst>
          <pc:docMk/>
          <pc:sldMk cId="3701433027" sldId="365"/>
        </pc:sldMkLst>
        <pc:spChg chg="mod">
          <ac:chgData name="Silvia Caldararu" userId="fc8e66e4-48ec-41c8-8127-b05a3d560b48" providerId="ADAL" clId="{EFD97C76-644D-FA46-85D6-D73CCB93A470}" dt="2023-03-13T13:40:06.820" v="1338" actId="20577"/>
          <ac:spMkLst>
            <pc:docMk/>
            <pc:sldMk cId="3701433027" sldId="365"/>
            <ac:spMk id="2" creationId="{726989F6-CF94-3960-DB0B-AF4726C035D6}"/>
          </ac:spMkLst>
        </pc:spChg>
        <pc:spChg chg="add mod">
          <ac:chgData name="Silvia Caldararu" userId="fc8e66e4-48ec-41c8-8127-b05a3d560b48" providerId="ADAL" clId="{EFD97C76-644D-FA46-85D6-D73CCB93A470}" dt="2023-03-13T13:41:25.354" v="1343"/>
          <ac:spMkLst>
            <pc:docMk/>
            <pc:sldMk cId="3701433027" sldId="365"/>
            <ac:spMk id="5" creationId="{E9B6D6EA-69AA-8B6B-28E4-D092CADC72EF}"/>
          </ac:spMkLst>
        </pc:spChg>
        <pc:picChg chg="add mod modCrop">
          <ac:chgData name="Silvia Caldararu" userId="fc8e66e4-48ec-41c8-8127-b05a3d560b48" providerId="ADAL" clId="{EFD97C76-644D-FA46-85D6-D73CCB93A470}" dt="2023-03-13T13:39:49.854" v="1325" actId="1076"/>
          <ac:picMkLst>
            <pc:docMk/>
            <pc:sldMk cId="3701433027" sldId="365"/>
            <ac:picMk id="4" creationId="{E9CD9D51-0A6D-AE3C-7F74-5DBB0085D259}"/>
          </ac:picMkLst>
        </pc:picChg>
        <pc:picChg chg="del">
          <ac:chgData name="Silvia Caldararu" userId="fc8e66e4-48ec-41c8-8127-b05a3d560b48" providerId="ADAL" clId="{EFD97C76-644D-FA46-85D6-D73CCB93A470}" dt="2023-03-13T13:38:38.104" v="1290" actId="478"/>
          <ac:picMkLst>
            <pc:docMk/>
            <pc:sldMk cId="3701433027" sldId="365"/>
            <ac:picMk id="6" creationId="{BEC21B2F-5B9B-F6A6-0B90-01CF865C9210}"/>
          </ac:picMkLst>
        </pc:picChg>
      </pc:sldChg>
      <pc:sldChg chg="addSp modSp new mod">
        <pc:chgData name="Silvia Caldararu" userId="fc8e66e4-48ec-41c8-8127-b05a3d560b48" providerId="ADAL" clId="{EFD97C76-644D-FA46-85D6-D73CCB93A470}" dt="2023-03-13T19:48:44.206" v="1586" actId="20577"/>
        <pc:sldMkLst>
          <pc:docMk/>
          <pc:sldMk cId="1297067924" sldId="366"/>
        </pc:sldMkLst>
        <pc:spChg chg="mod">
          <ac:chgData name="Silvia Caldararu" userId="fc8e66e4-48ec-41c8-8127-b05a3d560b48" providerId="ADAL" clId="{EFD97C76-644D-FA46-85D6-D73CCB93A470}" dt="2023-03-13T13:48:03.263" v="1378" actId="20577"/>
          <ac:spMkLst>
            <pc:docMk/>
            <pc:sldMk cId="1297067924" sldId="366"/>
            <ac:spMk id="2" creationId="{EBD8CCAB-EC7A-C667-6ACD-A60C15B53553}"/>
          </ac:spMkLst>
        </pc:spChg>
        <pc:spChg chg="add mod">
          <ac:chgData name="Silvia Caldararu" userId="fc8e66e4-48ec-41c8-8127-b05a3d560b48" providerId="ADAL" clId="{EFD97C76-644D-FA46-85D6-D73CCB93A470}" dt="2023-03-13T19:48:44.206" v="1586" actId="20577"/>
          <ac:spMkLst>
            <pc:docMk/>
            <pc:sldMk cId="1297067924" sldId="366"/>
            <ac:spMk id="3" creationId="{322E60C4-A386-BC43-7C2C-583AAA4828DF}"/>
          </ac:spMkLst>
        </pc:spChg>
        <pc:picChg chg="add mod">
          <ac:chgData name="Silvia Caldararu" userId="fc8e66e4-48ec-41c8-8127-b05a3d560b48" providerId="ADAL" clId="{EFD97C76-644D-FA46-85D6-D73CCB93A470}" dt="2023-03-13T13:49:23.660" v="1384" actId="1076"/>
          <ac:picMkLst>
            <pc:docMk/>
            <pc:sldMk cId="1297067924" sldId="366"/>
            <ac:picMk id="2050" creationId="{74F3C1CC-22A6-C0B8-8190-98881C55EAC2}"/>
          </ac:picMkLst>
        </pc:picChg>
        <pc:picChg chg="add mod">
          <ac:chgData name="Silvia Caldararu" userId="fc8e66e4-48ec-41c8-8127-b05a3d560b48" providerId="ADAL" clId="{EFD97C76-644D-FA46-85D6-D73CCB93A470}" dt="2023-03-13T13:50:53.472" v="1389" actId="1076"/>
          <ac:picMkLst>
            <pc:docMk/>
            <pc:sldMk cId="1297067924" sldId="366"/>
            <ac:picMk id="2052" creationId="{4E507258-976C-7F4B-2B1E-B5FC3728C77C}"/>
          </ac:picMkLst>
        </pc:picChg>
      </pc:sldChg>
      <pc:sldChg chg="addSp modSp new mod">
        <pc:chgData name="Silvia Caldararu" userId="fc8e66e4-48ec-41c8-8127-b05a3d560b48" providerId="ADAL" clId="{EFD97C76-644D-FA46-85D6-D73CCB93A470}" dt="2023-03-13T20:18:48.203" v="1911" actId="1076"/>
        <pc:sldMkLst>
          <pc:docMk/>
          <pc:sldMk cId="1863031484" sldId="367"/>
        </pc:sldMkLst>
        <pc:spChg chg="mod">
          <ac:chgData name="Silvia Caldararu" userId="fc8e66e4-48ec-41c8-8127-b05a3d560b48" providerId="ADAL" clId="{EFD97C76-644D-FA46-85D6-D73CCB93A470}" dt="2023-03-13T20:15:06.318" v="1748" actId="20577"/>
          <ac:spMkLst>
            <pc:docMk/>
            <pc:sldMk cId="1863031484" sldId="367"/>
            <ac:spMk id="2" creationId="{0CD371C6-0EBC-6397-618C-E01CC2F7825B}"/>
          </ac:spMkLst>
        </pc:spChg>
        <pc:spChg chg="add mod">
          <ac:chgData name="Silvia Caldararu" userId="fc8e66e4-48ec-41c8-8127-b05a3d560b48" providerId="ADAL" clId="{EFD97C76-644D-FA46-85D6-D73CCB93A470}" dt="2023-03-13T20:18:48.203" v="1911" actId="1076"/>
          <ac:spMkLst>
            <pc:docMk/>
            <pc:sldMk cId="1863031484" sldId="367"/>
            <ac:spMk id="3" creationId="{5E9C3E01-9985-0590-6418-366FC3458DD8}"/>
          </ac:spMkLst>
        </pc:spChg>
        <pc:picChg chg="add mod">
          <ac:chgData name="Silvia Caldararu" userId="fc8e66e4-48ec-41c8-8127-b05a3d560b48" providerId="ADAL" clId="{EFD97C76-644D-FA46-85D6-D73CCB93A470}" dt="2023-03-13T20:16:23.007" v="1754" actId="1076"/>
          <ac:picMkLst>
            <pc:docMk/>
            <pc:sldMk cId="1863031484" sldId="367"/>
            <ac:picMk id="4098" creationId="{96AA0FF2-82F7-882C-82F6-8A35883BFC99}"/>
          </ac:picMkLst>
        </pc:picChg>
        <pc:picChg chg="add mod">
          <ac:chgData name="Silvia Caldararu" userId="fc8e66e4-48ec-41c8-8127-b05a3d560b48" providerId="ADAL" clId="{EFD97C76-644D-FA46-85D6-D73CCB93A470}" dt="2023-03-13T20:17:29.559" v="1760" actId="1076"/>
          <ac:picMkLst>
            <pc:docMk/>
            <pc:sldMk cId="1863031484" sldId="367"/>
            <ac:picMk id="4100" creationId="{D94710CD-EAB8-6E6C-48B4-E238C8B115AE}"/>
          </ac:picMkLst>
        </pc:picChg>
      </pc:sldChg>
      <pc:sldChg chg="addSp delSp modSp new mod">
        <pc:chgData name="Silvia Caldararu" userId="fc8e66e4-48ec-41c8-8127-b05a3d560b48" providerId="ADAL" clId="{EFD97C76-644D-FA46-85D6-D73CCB93A470}" dt="2023-03-13T20:25:48.166" v="2076" actId="20577"/>
        <pc:sldMkLst>
          <pc:docMk/>
          <pc:sldMk cId="361038351" sldId="368"/>
        </pc:sldMkLst>
        <pc:spChg chg="mod">
          <ac:chgData name="Silvia Caldararu" userId="fc8e66e4-48ec-41c8-8127-b05a3d560b48" providerId="ADAL" clId="{EFD97C76-644D-FA46-85D6-D73CCB93A470}" dt="2023-03-13T20:21:51.329" v="1955" actId="20577"/>
          <ac:spMkLst>
            <pc:docMk/>
            <pc:sldMk cId="361038351" sldId="368"/>
            <ac:spMk id="2" creationId="{FC521A74-FE00-02C4-475F-EAB44D34AAA8}"/>
          </ac:spMkLst>
        </pc:spChg>
        <pc:spChg chg="add del mod">
          <ac:chgData name="Silvia Caldararu" userId="fc8e66e4-48ec-41c8-8127-b05a3d560b48" providerId="ADAL" clId="{EFD97C76-644D-FA46-85D6-D73CCB93A470}" dt="2023-03-13T20:21:40.031" v="1948"/>
          <ac:spMkLst>
            <pc:docMk/>
            <pc:sldMk cId="361038351" sldId="368"/>
            <ac:spMk id="3" creationId="{F29776D8-215F-C2E9-9644-EA8A7FC80483}"/>
          </ac:spMkLst>
        </pc:spChg>
        <pc:spChg chg="add mod">
          <ac:chgData name="Silvia Caldararu" userId="fc8e66e4-48ec-41c8-8127-b05a3d560b48" providerId="ADAL" clId="{EFD97C76-644D-FA46-85D6-D73CCB93A470}" dt="2023-03-13T20:25:48.166" v="2076" actId="20577"/>
          <ac:spMkLst>
            <pc:docMk/>
            <pc:sldMk cId="361038351" sldId="368"/>
            <ac:spMk id="4" creationId="{BDABEDEA-0B37-AC90-2058-4EEE71B1AB3B}"/>
          </ac:spMkLst>
        </pc:spChg>
        <pc:picChg chg="add mod">
          <ac:chgData name="Silvia Caldararu" userId="fc8e66e4-48ec-41c8-8127-b05a3d560b48" providerId="ADAL" clId="{EFD97C76-644D-FA46-85D6-D73CCB93A470}" dt="2023-03-13T20:24:25.943" v="1960" actId="1076"/>
          <ac:picMkLst>
            <pc:docMk/>
            <pc:sldMk cId="361038351" sldId="368"/>
            <ac:picMk id="5122" creationId="{E12CDBF6-6DD2-A2D7-F989-07A79F9FD63E}"/>
          </ac:picMkLst>
        </pc:picChg>
      </pc:sldChg>
      <pc:sldChg chg="add">
        <pc:chgData name="Silvia Caldararu" userId="fc8e66e4-48ec-41c8-8127-b05a3d560b48" providerId="ADAL" clId="{EFD97C76-644D-FA46-85D6-D73CCB93A470}" dt="2023-03-13T20:26:58.250" v="2077"/>
        <pc:sldMkLst>
          <pc:docMk/>
          <pc:sldMk cId="1780789515" sldId="369"/>
        </pc:sldMkLst>
      </pc:sldChg>
      <pc:sldChg chg="addSp modSp new mod">
        <pc:chgData name="Silvia Caldararu" userId="fc8e66e4-48ec-41c8-8127-b05a3d560b48" providerId="ADAL" clId="{EFD97C76-644D-FA46-85D6-D73CCB93A470}" dt="2023-03-13T20:29:12.011" v="2233" actId="20577"/>
        <pc:sldMkLst>
          <pc:docMk/>
          <pc:sldMk cId="3262832453" sldId="370"/>
        </pc:sldMkLst>
        <pc:spChg chg="mod">
          <ac:chgData name="Silvia Caldararu" userId="fc8e66e4-48ec-41c8-8127-b05a3d560b48" providerId="ADAL" clId="{EFD97C76-644D-FA46-85D6-D73CCB93A470}" dt="2023-03-13T20:27:23.810" v="2110" actId="20577"/>
          <ac:spMkLst>
            <pc:docMk/>
            <pc:sldMk cId="3262832453" sldId="370"/>
            <ac:spMk id="2" creationId="{404641B4-A21D-0A3F-DC30-78CE81775A70}"/>
          </ac:spMkLst>
        </pc:spChg>
        <pc:spChg chg="add mod">
          <ac:chgData name="Silvia Caldararu" userId="fc8e66e4-48ec-41c8-8127-b05a3d560b48" providerId="ADAL" clId="{EFD97C76-644D-FA46-85D6-D73CCB93A470}" dt="2023-03-13T20:29:12.011" v="2233" actId="20577"/>
          <ac:spMkLst>
            <pc:docMk/>
            <pc:sldMk cId="3262832453" sldId="370"/>
            <ac:spMk id="3" creationId="{D8513B6E-C203-9DD9-1E0F-2E1223AE6D20}"/>
          </ac:spMkLst>
        </pc:spChg>
        <pc:picChg chg="add mod">
          <ac:chgData name="Silvia Caldararu" userId="fc8e66e4-48ec-41c8-8127-b05a3d560b48" providerId="ADAL" clId="{EFD97C76-644D-FA46-85D6-D73CCB93A470}" dt="2023-03-13T20:28:14.376" v="2115" actId="1076"/>
          <ac:picMkLst>
            <pc:docMk/>
            <pc:sldMk cId="3262832453" sldId="370"/>
            <ac:picMk id="6146" creationId="{1E18A507-EEB6-FB59-AB15-708A80EE225D}"/>
          </ac:picMkLst>
        </pc:picChg>
      </pc:sldChg>
      <pc:sldChg chg="addSp modSp new mod">
        <pc:chgData name="Silvia Caldararu" userId="fc8e66e4-48ec-41c8-8127-b05a3d560b48" providerId="ADAL" clId="{EFD97C76-644D-FA46-85D6-D73CCB93A470}" dt="2023-03-13T20:34:14.598" v="2410" actId="14100"/>
        <pc:sldMkLst>
          <pc:docMk/>
          <pc:sldMk cId="2167120044" sldId="371"/>
        </pc:sldMkLst>
        <pc:spChg chg="mod">
          <ac:chgData name="Silvia Caldararu" userId="fc8e66e4-48ec-41c8-8127-b05a3d560b48" providerId="ADAL" clId="{EFD97C76-644D-FA46-85D6-D73CCB93A470}" dt="2023-03-13T20:29:58.809" v="2286" actId="20577"/>
          <ac:spMkLst>
            <pc:docMk/>
            <pc:sldMk cId="2167120044" sldId="371"/>
            <ac:spMk id="2" creationId="{0C379096-A983-54E2-121F-AA266AC6CCED}"/>
          </ac:spMkLst>
        </pc:spChg>
        <pc:spChg chg="add mod">
          <ac:chgData name="Silvia Caldararu" userId="fc8e66e4-48ec-41c8-8127-b05a3d560b48" providerId="ADAL" clId="{EFD97C76-644D-FA46-85D6-D73CCB93A470}" dt="2023-03-13T20:34:14.598" v="2410" actId="14100"/>
          <ac:spMkLst>
            <pc:docMk/>
            <pc:sldMk cId="2167120044" sldId="371"/>
            <ac:spMk id="3" creationId="{C953795B-46DA-5C89-0DC6-BA11DCFC2E80}"/>
          </ac:spMkLst>
        </pc:spChg>
        <pc:picChg chg="add mod">
          <ac:chgData name="Silvia Caldararu" userId="fc8e66e4-48ec-41c8-8127-b05a3d560b48" providerId="ADAL" clId="{EFD97C76-644D-FA46-85D6-D73CCB93A470}" dt="2023-03-13T20:33:11.402" v="2292" actId="1076"/>
          <ac:picMkLst>
            <pc:docMk/>
            <pc:sldMk cId="2167120044" sldId="371"/>
            <ac:picMk id="7170" creationId="{6F9D4F52-0216-6283-BE2E-FEB66BEB2E9B}"/>
          </ac:picMkLst>
        </pc:picChg>
      </pc:sldChg>
      <pc:sldChg chg="addSp modSp new mod">
        <pc:chgData name="Silvia Caldararu" userId="fc8e66e4-48ec-41c8-8127-b05a3d560b48" providerId="ADAL" clId="{EFD97C76-644D-FA46-85D6-D73CCB93A470}" dt="2023-03-13T20:41:35.298" v="2678" actId="1076"/>
        <pc:sldMkLst>
          <pc:docMk/>
          <pc:sldMk cId="2056623017" sldId="372"/>
        </pc:sldMkLst>
        <pc:spChg chg="mod">
          <ac:chgData name="Silvia Caldararu" userId="fc8e66e4-48ec-41c8-8127-b05a3d560b48" providerId="ADAL" clId="{EFD97C76-644D-FA46-85D6-D73CCB93A470}" dt="2023-03-13T20:37:59.012" v="2444" actId="313"/>
          <ac:spMkLst>
            <pc:docMk/>
            <pc:sldMk cId="2056623017" sldId="372"/>
            <ac:spMk id="2" creationId="{5268447F-B54D-BC5C-2D8A-6769E38F390F}"/>
          </ac:spMkLst>
        </pc:spChg>
        <pc:spChg chg="add mod">
          <ac:chgData name="Silvia Caldararu" userId="fc8e66e4-48ec-41c8-8127-b05a3d560b48" providerId="ADAL" clId="{EFD97C76-644D-FA46-85D6-D73CCB93A470}" dt="2023-03-13T20:41:35.298" v="2678" actId="1076"/>
          <ac:spMkLst>
            <pc:docMk/>
            <pc:sldMk cId="2056623017" sldId="372"/>
            <ac:spMk id="3" creationId="{F5C7F9E0-A857-316C-9EDF-C98A1C377C0F}"/>
          </ac:spMkLst>
        </pc:spChg>
        <pc:picChg chg="add mod">
          <ac:chgData name="Silvia Caldararu" userId="fc8e66e4-48ec-41c8-8127-b05a3d560b48" providerId="ADAL" clId="{EFD97C76-644D-FA46-85D6-D73CCB93A470}" dt="2023-03-13T20:39:59.307" v="2449" actId="1076"/>
          <ac:picMkLst>
            <pc:docMk/>
            <pc:sldMk cId="2056623017" sldId="372"/>
            <ac:picMk id="8194" creationId="{41D78A8A-8691-0D8B-FD4E-42BECA85FB77}"/>
          </ac:picMkLst>
        </pc:picChg>
      </pc:sldChg>
      <pc:sldChg chg="addSp modSp new mod">
        <pc:chgData name="Silvia Caldararu" userId="fc8e66e4-48ec-41c8-8127-b05a3d560b48" providerId="ADAL" clId="{EFD97C76-644D-FA46-85D6-D73CCB93A470}" dt="2023-03-13T20:59:03.539" v="2854" actId="14100"/>
        <pc:sldMkLst>
          <pc:docMk/>
          <pc:sldMk cId="1719591729" sldId="373"/>
        </pc:sldMkLst>
        <pc:spChg chg="mod">
          <ac:chgData name="Silvia Caldararu" userId="fc8e66e4-48ec-41c8-8127-b05a3d560b48" providerId="ADAL" clId="{EFD97C76-644D-FA46-85D6-D73CCB93A470}" dt="2023-03-13T20:56:50.024" v="2723" actId="20577"/>
          <ac:spMkLst>
            <pc:docMk/>
            <pc:sldMk cId="1719591729" sldId="373"/>
            <ac:spMk id="2" creationId="{EB9ACC3E-D10A-9EF2-8CE5-7DBDE0DA57E8}"/>
          </ac:spMkLst>
        </pc:spChg>
        <pc:spChg chg="add mod">
          <ac:chgData name="Silvia Caldararu" userId="fc8e66e4-48ec-41c8-8127-b05a3d560b48" providerId="ADAL" clId="{EFD97C76-644D-FA46-85D6-D73CCB93A470}" dt="2023-03-13T20:59:03.539" v="2854" actId="14100"/>
          <ac:spMkLst>
            <pc:docMk/>
            <pc:sldMk cId="1719591729" sldId="373"/>
            <ac:spMk id="4" creationId="{B9D46439-F903-9BCE-FF7C-D197C511EF8E}"/>
          </ac:spMkLst>
        </pc:spChg>
        <pc:picChg chg="add mod">
          <ac:chgData name="Silvia Caldararu" userId="fc8e66e4-48ec-41c8-8127-b05a3d560b48" providerId="ADAL" clId="{EFD97C76-644D-FA46-85D6-D73CCB93A470}" dt="2023-03-13T20:57:04.324" v="2728" actId="1076"/>
          <ac:picMkLst>
            <pc:docMk/>
            <pc:sldMk cId="1719591729" sldId="373"/>
            <ac:picMk id="3" creationId="{97F46EE9-4A20-BE4F-E514-A726C43206AC}"/>
          </ac:picMkLst>
        </pc:picChg>
        <pc:picChg chg="add mod">
          <ac:chgData name="Silvia Caldararu" userId="fc8e66e4-48ec-41c8-8127-b05a3d560b48" providerId="ADAL" clId="{EFD97C76-644D-FA46-85D6-D73CCB93A470}" dt="2023-03-13T20:58:06.974" v="2733" actId="167"/>
          <ac:picMkLst>
            <pc:docMk/>
            <pc:sldMk cId="1719591729" sldId="373"/>
            <ac:picMk id="9218" creationId="{3FB1D8C2-DDB4-ABF7-3206-6300B0240EC4}"/>
          </ac:picMkLst>
        </pc:picChg>
      </pc:sldChg>
      <pc:sldChg chg="addSp modSp add mod">
        <pc:chgData name="Silvia Caldararu" userId="fc8e66e4-48ec-41c8-8127-b05a3d560b48" providerId="ADAL" clId="{EFD97C76-644D-FA46-85D6-D73CCB93A470}" dt="2023-03-14T12:23:20.395" v="3152" actId="1076"/>
        <pc:sldMkLst>
          <pc:docMk/>
          <pc:sldMk cId="3409300475" sldId="374"/>
        </pc:sldMkLst>
        <pc:spChg chg="mod">
          <ac:chgData name="Silvia Caldararu" userId="fc8e66e4-48ec-41c8-8127-b05a3d560b48" providerId="ADAL" clId="{EFD97C76-644D-FA46-85D6-D73CCB93A470}" dt="2023-03-14T12:23:20.395" v="3152" actId="1076"/>
          <ac:spMkLst>
            <pc:docMk/>
            <pc:sldMk cId="3409300475" sldId="374"/>
            <ac:spMk id="3" creationId="{B539B678-4BC4-0BBD-8CA1-D37626779C28}"/>
          </ac:spMkLst>
        </pc:spChg>
        <pc:picChg chg="add mod">
          <ac:chgData name="Silvia Caldararu" userId="fc8e66e4-48ec-41c8-8127-b05a3d560b48" providerId="ADAL" clId="{EFD97C76-644D-FA46-85D6-D73CCB93A470}" dt="2023-03-14T12:23:16.873" v="3151" actId="1076"/>
          <ac:picMkLst>
            <pc:docMk/>
            <pc:sldMk cId="3409300475" sldId="374"/>
            <ac:picMk id="4" creationId="{955DA9D3-D200-E5B6-7296-7B79C3C31DCF}"/>
          </ac:picMkLst>
        </pc:picChg>
        <pc:picChg chg="mod">
          <ac:chgData name="Silvia Caldararu" userId="fc8e66e4-48ec-41c8-8127-b05a3d560b48" providerId="ADAL" clId="{EFD97C76-644D-FA46-85D6-D73CCB93A470}" dt="2023-03-14T12:21:37.282" v="2931" actId="1076"/>
          <ac:picMkLst>
            <pc:docMk/>
            <pc:sldMk cId="3409300475" sldId="374"/>
            <ac:picMk id="3074" creationId="{C0BB2B18-62A1-8F02-E6CE-B1633FE13B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BBF48-0266-7943-B8B4-EF1AFCC75BE1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DC95B-1489-9849-9A45-14AB6EA81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6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4, figure 4.12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D820F-1A9A-EA48-AB7B-34EA3182DF0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16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/articles/nclimate1435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DC95B-1489-9849-9A45-14AB6EA81A6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244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 I, chapter 9, figure 9.13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DC95B-1489-9849-9A45-14AB6EA81A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88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 I, chapter 9, figure 9.15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DC95B-1489-9849-9A45-14AB6EA81A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69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 I, chapter 9, figure 9.17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DC95B-1489-9849-9A45-14AB6EA81A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270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WGI, chapter 9, figure 9.26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DC95B-1489-9849-9A45-14AB6EA81A6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56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9, figure 9.27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DC95B-1489-9849-9A45-14AB6EA81A6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14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9, figure 9.28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DC95B-1489-9849-9A45-14AB6EA81A6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5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WGI, chapter 9, figure 9.31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DC95B-1489-9849-9A45-14AB6EA81A6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70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/articles/s41467-021-23810-9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DC95B-1489-9849-9A45-14AB6EA81A6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1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5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26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33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60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56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04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82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2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3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28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3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CA007-6F4E-7046-9F97-F55E7FDA00B2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ECC90-5305-0C47-B9C0-956F29F07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4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9D59-FA8B-7C2D-4926-723D98AE6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Sea level 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B9B9B-8F91-19C4-571A-B5CF279626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Silvia Caldararu</a:t>
            </a:r>
          </a:p>
          <a:p>
            <a:r>
              <a:rPr lang="en-US" dirty="0"/>
              <a:t>Email: </a:t>
            </a:r>
            <a:r>
              <a:rPr lang="en-US" dirty="0" err="1"/>
              <a:t>caldaras@tcd.ie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50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BD7C-C91E-00E5-A112-7858A3A0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sea ice: Antarctic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E7445-3886-DB1B-3FC6-463CE5D9E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87" y="1956802"/>
            <a:ext cx="5299390" cy="3375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809BB-8B07-3476-601B-AF815C9E3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"/>
          <a:stretch/>
        </p:blipFill>
        <p:spPr>
          <a:xfrm>
            <a:off x="1271123" y="3724142"/>
            <a:ext cx="3468384" cy="2527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C783E-4F89-97FC-282A-FD28F479D4A2}"/>
              </a:ext>
            </a:extLst>
          </p:cNvPr>
          <p:cNvSpPr txBox="1"/>
          <p:nvPr/>
        </p:nvSpPr>
        <p:spPr>
          <a:xfrm>
            <a:off x="986319" y="2245750"/>
            <a:ext cx="4448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Less severe than in the Arctic</a:t>
            </a:r>
          </a:p>
          <a:p>
            <a:endParaRPr lang="en-GB" dirty="0"/>
          </a:p>
          <a:p>
            <a:r>
              <a:rPr lang="en-GB" dirty="0"/>
              <a:t>Remember the albedo-temperature feedback</a:t>
            </a:r>
          </a:p>
        </p:txBody>
      </p:sp>
    </p:spTree>
    <p:extLst>
      <p:ext uri="{BB962C8B-B14F-4D97-AF65-F5344CB8AC3E}">
        <p14:creationId xmlns:p14="http://schemas.microsoft.com/office/powerpoint/2010/main" val="61550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262-46BF-043B-137D-0F34B5A5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ice sheets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6C1DF-65CE-9FBD-E978-B7F1FB3F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54" y="2058494"/>
            <a:ext cx="4280782" cy="2314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C87D6-2867-72E6-7813-04DC1BD2C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727" y="2224944"/>
            <a:ext cx="3121562" cy="2148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B0BB39-8946-E511-6019-10724D71AC1F}"/>
              </a:ext>
            </a:extLst>
          </p:cNvPr>
          <p:cNvSpPr txBox="1"/>
          <p:nvPr/>
        </p:nvSpPr>
        <p:spPr>
          <a:xfrm>
            <a:off x="3154098" y="5352836"/>
            <a:ext cx="308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patterns to sea ice melt</a:t>
            </a:r>
          </a:p>
        </p:txBody>
      </p:sp>
    </p:spTree>
    <p:extLst>
      <p:ext uri="{BB962C8B-B14F-4D97-AF65-F5344CB8AC3E}">
        <p14:creationId xmlns:p14="http://schemas.microsoft.com/office/powerpoint/2010/main" val="410326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0534-C22E-47D6-35B9-833B455B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080"/>
            <a:ext cx="10515600" cy="1325563"/>
          </a:xfrm>
        </p:spPr>
        <p:txBody>
          <a:bodyPr/>
          <a:lstStyle/>
          <a:p>
            <a:r>
              <a:rPr lang="en-GB" dirty="0"/>
              <a:t>If it gets warmer, ice will melt. </a:t>
            </a:r>
            <a:r>
              <a:rPr lang="en-GB" dirty="0" err="1"/>
              <a:t>D’oh</a:t>
            </a:r>
            <a:r>
              <a:rPr lang="en-GB" dirty="0"/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6B018-8BBF-429D-46CA-0EC40B454772}"/>
              </a:ext>
            </a:extLst>
          </p:cNvPr>
          <p:cNvSpPr/>
          <p:nvPr/>
        </p:nvSpPr>
        <p:spPr>
          <a:xfrm>
            <a:off x="1205714" y="2004801"/>
            <a:ext cx="2484254" cy="14241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Sea level rise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82325C-3AFA-2631-1D59-D96E8DF54E5B}"/>
              </a:ext>
            </a:extLst>
          </p:cNvPr>
          <p:cNvSpPr/>
          <p:nvPr/>
        </p:nvSpPr>
        <p:spPr>
          <a:xfrm>
            <a:off x="4418251" y="4293498"/>
            <a:ext cx="2484254" cy="14241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Habitat loss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A6D8C3-38B8-E952-B29A-57AC24FEADE0}"/>
              </a:ext>
            </a:extLst>
          </p:cNvPr>
          <p:cNvSpPr/>
          <p:nvPr/>
        </p:nvSpPr>
        <p:spPr>
          <a:xfrm>
            <a:off x="7259907" y="2440422"/>
            <a:ext cx="2484254" cy="14241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Water supply loss</a:t>
            </a:r>
          </a:p>
        </p:txBody>
      </p:sp>
    </p:spTree>
    <p:extLst>
      <p:ext uri="{BB962C8B-B14F-4D97-AF65-F5344CB8AC3E}">
        <p14:creationId xmlns:p14="http://schemas.microsoft.com/office/powerpoint/2010/main" val="322631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8AC6-FAA1-7926-8850-F9D61F97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 level rise: thermal expansion</a:t>
            </a:r>
          </a:p>
        </p:txBody>
      </p:sp>
      <p:pic>
        <p:nvPicPr>
          <p:cNvPr id="1026" name="Picture 2" descr="Thermal Expansion of Water - Why does ice float?">
            <a:extLst>
              <a:ext uri="{FF2B5EF4-FFF2-40B4-BE49-F238E27FC236}">
                <a16:creationId xmlns:a16="http://schemas.microsoft.com/office/drawing/2014/main" id="{8159287C-F805-40AB-B4E5-5FBE045AF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802" y="2037708"/>
            <a:ext cx="5402851" cy="43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234B6-CE1F-F9C4-30AB-D040F2B16F8A}"/>
              </a:ext>
            </a:extLst>
          </p:cNvPr>
          <p:cNvSpPr txBox="1"/>
          <p:nvPr/>
        </p:nvSpPr>
        <p:spPr>
          <a:xfrm>
            <a:off x="676025" y="3429000"/>
            <a:ext cx="485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Water volume increases as temperature increases</a:t>
            </a:r>
          </a:p>
        </p:txBody>
      </p:sp>
    </p:spTree>
    <p:extLst>
      <p:ext uri="{BB962C8B-B14F-4D97-AF65-F5344CB8AC3E}">
        <p14:creationId xmlns:p14="http://schemas.microsoft.com/office/powerpoint/2010/main" val="67036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5EBA-5D0D-5AA7-EC13-A77C884F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 level rise: land water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15BC3-3EFB-83B5-119E-61FC72FA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09"/>
          <a:stretch/>
        </p:blipFill>
        <p:spPr>
          <a:xfrm>
            <a:off x="5285238" y="1690688"/>
            <a:ext cx="6186194" cy="350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363D50-DAF2-6BF0-4907-82C0FA08FB3E}"/>
              </a:ext>
            </a:extLst>
          </p:cNvPr>
          <p:cNvSpPr txBox="1"/>
          <p:nvPr/>
        </p:nvSpPr>
        <p:spPr>
          <a:xfrm>
            <a:off x="838201" y="2393879"/>
            <a:ext cx="4447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amount of water in the Earth system is constant</a:t>
            </a:r>
          </a:p>
          <a:p>
            <a:endParaRPr lang="en-GB" dirty="0"/>
          </a:p>
          <a:p>
            <a:r>
              <a:rPr lang="en-GB" dirty="0"/>
              <a:t>If there are changes in precipitation or river discharge, the amount of water in the oceans will change too</a:t>
            </a:r>
          </a:p>
          <a:p>
            <a:endParaRPr lang="en-GB" dirty="0"/>
          </a:p>
          <a:p>
            <a:r>
              <a:rPr lang="en-GB" dirty="0"/>
              <a:t>This is important because precipitation patterns are projected to change with global warming</a:t>
            </a:r>
          </a:p>
        </p:txBody>
      </p:sp>
    </p:spTree>
    <p:extLst>
      <p:ext uri="{BB962C8B-B14F-4D97-AF65-F5344CB8AC3E}">
        <p14:creationId xmlns:p14="http://schemas.microsoft.com/office/powerpoint/2010/main" val="253903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353E4-DDA4-796B-8FCF-2E1C111D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043" y="90566"/>
            <a:ext cx="7772400" cy="66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3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3987-567D-9B70-914F-0AB1287F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 level rise through the 21</a:t>
            </a:r>
            <a:r>
              <a:rPr lang="en-GB" baseline="30000" dirty="0"/>
              <a:t>st</a:t>
            </a:r>
            <a:r>
              <a:rPr lang="en-GB" dirty="0"/>
              <a:t> century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C3B94-608C-8636-3BCA-47EF4AF3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49" y="2426802"/>
            <a:ext cx="7772400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0255-C7D0-AA33-7EAD-5437AF95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 level rise unevenly distributed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34527-B5C3-0E2F-69A4-D1DBAD415125}"/>
              </a:ext>
            </a:extLst>
          </p:cNvPr>
          <p:cNvSpPr txBox="1"/>
          <p:nvPr/>
        </p:nvSpPr>
        <p:spPr>
          <a:xfrm>
            <a:off x="2829910" y="6123543"/>
            <a:ext cx="653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Patterns driven by ocean circulation and Earth’s uneven gravity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CCD4F-E83C-2507-1B4C-48517CC8E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59" y="1518662"/>
            <a:ext cx="6697477" cy="43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6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0255-C7D0-AA33-7EAD-5437AF95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 level rise unevenly distributed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BAE51-D76F-963A-C448-89A516BF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5007"/>
            <a:ext cx="7772400" cy="3999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434527-B5C3-0E2F-69A4-D1DBAD415125}"/>
              </a:ext>
            </a:extLst>
          </p:cNvPr>
          <p:cNvSpPr txBox="1"/>
          <p:nvPr/>
        </p:nvSpPr>
        <p:spPr>
          <a:xfrm>
            <a:off x="2829913" y="5599416"/>
            <a:ext cx="653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Patterns driven by ocean circulation and Earth’s uneven gravity field</a:t>
            </a:r>
          </a:p>
        </p:txBody>
      </p:sp>
    </p:spTree>
    <p:extLst>
      <p:ext uri="{BB962C8B-B14F-4D97-AF65-F5344CB8AC3E}">
        <p14:creationId xmlns:p14="http://schemas.microsoft.com/office/powerpoint/2010/main" val="296337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5956-7A58-64FB-0B0D-4EC65263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10" y="1577476"/>
            <a:ext cx="4155041" cy="3580151"/>
          </a:xfrm>
        </p:spPr>
        <p:txBody>
          <a:bodyPr>
            <a:normAutofit/>
          </a:bodyPr>
          <a:lstStyle/>
          <a:p>
            <a:r>
              <a:rPr lang="en-GB" dirty="0"/>
              <a:t>Beyond average sea levels: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Tidal floods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F57E7-48A0-46C5-5F6F-CCB5AAF0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247" y="0"/>
            <a:ext cx="5819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4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2297294" y="3979843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5503415" y="137520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2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9F6-CF94-3960-DB0B-AF4726C0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711" y="1854878"/>
            <a:ext cx="5073409" cy="1325563"/>
          </a:xfrm>
        </p:spPr>
        <p:txBody>
          <a:bodyPr/>
          <a:lstStyle/>
          <a:p>
            <a:r>
              <a:rPr lang="en-GB" dirty="0"/>
              <a:t>Sea level rise in Dublin at 1.5 m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A5911127-9CFC-78FE-E3AA-D0D5FA719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67" t="27260" r="41441" b="19160"/>
          <a:stretch/>
        </p:blipFill>
        <p:spPr>
          <a:xfrm>
            <a:off x="488880" y="359593"/>
            <a:ext cx="5718785" cy="5455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BFD4D0-A299-19A9-B598-B25E628F8B19}"/>
              </a:ext>
            </a:extLst>
          </p:cNvPr>
          <p:cNvSpPr txBox="1"/>
          <p:nvPr/>
        </p:nvSpPr>
        <p:spPr>
          <a:xfrm>
            <a:off x="8290391" y="6174768"/>
            <a:ext cx="341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coastal.climatecentral.org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72216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9F6-CF94-3960-DB0B-AF4726C0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727" y="2624947"/>
            <a:ext cx="5073409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Sea level rise in the Netherlands at 1.5 m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EC21B2F-5B9B-F6A6-0B90-01CF865C9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4" t="36660" r="51751" b="26210"/>
          <a:stretch/>
        </p:blipFill>
        <p:spPr>
          <a:xfrm>
            <a:off x="506617" y="523982"/>
            <a:ext cx="5312785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41B363-FDF6-0F11-6AA1-AFCD46667A1E}"/>
              </a:ext>
            </a:extLst>
          </p:cNvPr>
          <p:cNvSpPr txBox="1"/>
          <p:nvPr/>
        </p:nvSpPr>
        <p:spPr>
          <a:xfrm>
            <a:off x="8290391" y="6174768"/>
            <a:ext cx="341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coastal.climatecentral.org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2360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9F6-CF94-3960-DB0B-AF4726C0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727" y="2624947"/>
            <a:ext cx="5073409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Sea level rise small island states at 1.5 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No data FFS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9CD9D51-0A6D-AE3C-7F74-5DBB0085D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67" t="22325" r="28486" b="33025"/>
          <a:stretch/>
        </p:blipFill>
        <p:spPr>
          <a:xfrm>
            <a:off x="120224" y="995514"/>
            <a:ext cx="6403908" cy="4866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6D6EA-69AA-8B6B-28E4-D092CADC72EF}"/>
              </a:ext>
            </a:extLst>
          </p:cNvPr>
          <p:cNvSpPr txBox="1"/>
          <p:nvPr/>
        </p:nvSpPr>
        <p:spPr>
          <a:xfrm>
            <a:off x="8290391" y="6174768"/>
            <a:ext cx="341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coastal.climatecentral.org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01433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CCAB-EC7A-C667-6ACD-A60C15B5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Alliance of small island states</a:t>
            </a:r>
          </a:p>
        </p:txBody>
      </p:sp>
      <p:pic>
        <p:nvPicPr>
          <p:cNvPr id="2050" name="Picture 2" descr="AOSIS statement at the joint plenary of COP27, CMP17, CMA4, SBSTA57 and  SBI57 | Caribbean News Now!">
            <a:extLst>
              <a:ext uri="{FF2B5EF4-FFF2-40B4-BE49-F238E27FC236}">
                <a16:creationId xmlns:a16="http://schemas.microsoft.com/office/drawing/2014/main" id="{74F3C1CC-22A6-C0B8-8190-98881C55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5" y="1803704"/>
            <a:ext cx="3358550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uvalu minister gives COP26 speech knee-deep in the ocean to highlight  rising sea levels">
            <a:extLst>
              <a:ext uri="{FF2B5EF4-FFF2-40B4-BE49-F238E27FC236}">
                <a16:creationId xmlns:a16="http://schemas.microsoft.com/office/drawing/2014/main" id="{4E507258-976C-7F4B-2B1E-B5FC3728C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04" y="3819419"/>
            <a:ext cx="3639335" cy="204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2E60C4-A386-BC43-7C2C-583AAA4828DF}"/>
              </a:ext>
            </a:extLst>
          </p:cNvPr>
          <p:cNvSpPr txBox="1"/>
          <p:nvPr/>
        </p:nvSpPr>
        <p:spPr>
          <a:xfrm>
            <a:off x="6513689" y="2144889"/>
            <a:ext cx="4840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Unofficial alliance of small islands</a:t>
            </a:r>
          </a:p>
          <a:p>
            <a:endParaRPr lang="en-GB" dirty="0"/>
          </a:p>
          <a:p>
            <a:r>
              <a:rPr lang="en-GB" dirty="0"/>
              <a:t>Very high impact </a:t>
            </a:r>
            <a:r>
              <a:rPr lang="en-GB" dirty="0" err="1"/>
              <a:t>os</a:t>
            </a:r>
            <a:r>
              <a:rPr lang="en-GB" dirty="0"/>
              <a:t> sea level rise because of high ratio of coast to total land</a:t>
            </a:r>
          </a:p>
          <a:p>
            <a:endParaRPr lang="en-GB" dirty="0"/>
          </a:p>
          <a:p>
            <a:r>
              <a:rPr lang="en-GB" dirty="0"/>
              <a:t>Low GHG emissions</a:t>
            </a:r>
          </a:p>
          <a:p>
            <a:endParaRPr lang="en-GB" dirty="0"/>
          </a:p>
          <a:p>
            <a:r>
              <a:rPr lang="en-GB" dirty="0"/>
              <a:t>Little political power </a:t>
            </a:r>
          </a:p>
        </p:txBody>
      </p:sp>
    </p:spTree>
    <p:extLst>
      <p:ext uri="{BB962C8B-B14F-4D97-AF65-F5344CB8AC3E}">
        <p14:creationId xmlns:p14="http://schemas.microsoft.com/office/powerpoint/2010/main" val="129706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orld's largest iceberg just broke off an Antarctic ice shelf">
            <a:extLst>
              <a:ext uri="{FF2B5EF4-FFF2-40B4-BE49-F238E27FC236}">
                <a16:creationId xmlns:a16="http://schemas.microsoft.com/office/drawing/2014/main" id="{3FB1D8C2-DDB4-ABF7-3206-6300B024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444" y="3358621"/>
            <a:ext cx="4831644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ACC3E-D10A-9EF2-8CE5-7DBDE0DA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Beyond average sea levels: ice shelf break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46EE9-4A20-BE4F-E514-A726C432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2710"/>
            <a:ext cx="1941445" cy="2295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46439-F903-9BCE-FF7C-D197C511EF8E}"/>
              </a:ext>
            </a:extLst>
          </p:cNvPr>
          <p:cNvSpPr txBox="1"/>
          <p:nvPr/>
        </p:nvSpPr>
        <p:spPr>
          <a:xfrm>
            <a:off x="7518401" y="2857148"/>
            <a:ext cx="3262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Modelled rates assume steady ice melt</a:t>
            </a:r>
          </a:p>
          <a:p>
            <a:endParaRPr lang="en-GB" dirty="0"/>
          </a:p>
          <a:p>
            <a:r>
              <a:rPr lang="en-GB" dirty="0"/>
              <a:t>Abrupt ice shelf break can occur, cussing sudden sea level surges</a:t>
            </a:r>
          </a:p>
        </p:txBody>
      </p:sp>
    </p:spTree>
    <p:extLst>
      <p:ext uri="{BB962C8B-B14F-4D97-AF65-F5344CB8AC3E}">
        <p14:creationId xmlns:p14="http://schemas.microsoft.com/office/powerpoint/2010/main" val="171959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8098-2826-E4FC-7118-443E171A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significant fraction of the Earth’s population lives in coastal areas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0F11F7AA-30FA-9F62-42BE-E3F9BD4C6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5244"/>
          <a:stretch/>
        </p:blipFill>
        <p:spPr bwMode="auto">
          <a:xfrm>
            <a:off x="2160532" y="1690688"/>
            <a:ext cx="6401697" cy="44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47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7537-481F-6D45-9DB5-A7D65F30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do? Types of adaptation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4C64D-54CF-D336-68DD-1292D3BD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9584"/>
            <a:ext cx="10515600" cy="43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FCA4-6049-89EC-EEF1-48313D4E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Protection – flood defences</a:t>
            </a:r>
          </a:p>
        </p:txBody>
      </p:sp>
      <p:pic>
        <p:nvPicPr>
          <p:cNvPr id="3074" name="Picture 2" descr="Detecting sea-level rise acceleration to improve UK coastal flood defences">
            <a:extLst>
              <a:ext uri="{FF2B5EF4-FFF2-40B4-BE49-F238E27FC236}">
                <a16:creationId xmlns:a16="http://schemas.microsoft.com/office/drawing/2014/main" id="{C0BB2B18-62A1-8F02-E6CE-B1633FE1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92" y="2112786"/>
            <a:ext cx="5356108" cy="40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9B678-4BC4-0BBD-8CA1-D37626779C28}"/>
              </a:ext>
            </a:extLst>
          </p:cNvPr>
          <p:cNvSpPr txBox="1"/>
          <p:nvPr/>
        </p:nvSpPr>
        <p:spPr>
          <a:xfrm>
            <a:off x="6344356" y="2672644"/>
            <a:ext cx="4492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Built flood defences in low lying areas</a:t>
            </a:r>
          </a:p>
          <a:p>
            <a:endParaRPr lang="en-GB" dirty="0"/>
          </a:p>
          <a:p>
            <a:r>
              <a:rPr lang="en-GB" dirty="0"/>
              <a:t>Need to understand risk for planning: limited resources, so what and where to build?</a:t>
            </a:r>
          </a:p>
          <a:p>
            <a:endParaRPr lang="en-GB" dirty="0"/>
          </a:p>
          <a:p>
            <a:r>
              <a:rPr lang="en-GB" dirty="0"/>
              <a:t>Need to know worst case scenario as well as averages</a:t>
            </a:r>
          </a:p>
        </p:txBody>
      </p:sp>
    </p:spTree>
    <p:extLst>
      <p:ext uri="{BB962C8B-B14F-4D97-AF65-F5344CB8AC3E}">
        <p14:creationId xmlns:p14="http://schemas.microsoft.com/office/powerpoint/2010/main" val="263996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FCA4-6049-89EC-EEF1-48313D4E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Protection – flood defences</a:t>
            </a:r>
          </a:p>
        </p:txBody>
      </p:sp>
      <p:pic>
        <p:nvPicPr>
          <p:cNvPr id="3074" name="Picture 2" descr="Detecting sea-level rise acceleration to improve UK coastal flood defences">
            <a:extLst>
              <a:ext uri="{FF2B5EF4-FFF2-40B4-BE49-F238E27FC236}">
                <a16:creationId xmlns:a16="http://schemas.microsoft.com/office/drawing/2014/main" id="{C0BB2B18-62A1-8F02-E6CE-B1633FE1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24" y="1690688"/>
            <a:ext cx="3215659" cy="241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9B678-4BC4-0BBD-8CA1-D37626779C28}"/>
              </a:ext>
            </a:extLst>
          </p:cNvPr>
          <p:cNvSpPr txBox="1"/>
          <p:nvPr/>
        </p:nvSpPr>
        <p:spPr>
          <a:xfrm>
            <a:off x="5584068" y="1690688"/>
            <a:ext cx="4492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Infrastructure built for certain frequency of events, which changes with climate  change</a:t>
            </a:r>
          </a:p>
          <a:p>
            <a:endParaRPr lang="en-GB" dirty="0"/>
          </a:p>
          <a:p>
            <a:r>
              <a:rPr lang="en-GB" dirty="0"/>
              <a:t>We need to have high end, if unrealistic climate projections to account for low-probability but high impact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DA9D3-D200-E5B6-7296-7B79C3C3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303" y="3666548"/>
            <a:ext cx="7772400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0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71C6-0EBC-6397-618C-E01CC2F7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Protection –flood defences</a:t>
            </a:r>
          </a:p>
        </p:txBody>
      </p:sp>
      <p:pic>
        <p:nvPicPr>
          <p:cNvPr id="4098" name="Picture 2" descr="Blackpool sand dunes - Explore the Windswept Coastal Dunes – Go Guides">
            <a:extLst>
              <a:ext uri="{FF2B5EF4-FFF2-40B4-BE49-F238E27FC236}">
                <a16:creationId xmlns:a16="http://schemas.microsoft.com/office/drawing/2014/main" id="{96AA0FF2-82F7-882C-82F6-8A35883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6546"/>
            <a:ext cx="3939823" cy="26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0% of Coastal Wetlands Could Be Lost By 2100, With Dramatic Effect on  Global Warming &amp; Coastal Flooding - Capitals Coalition">
            <a:extLst>
              <a:ext uri="{FF2B5EF4-FFF2-40B4-BE49-F238E27FC236}">
                <a16:creationId xmlns:a16="http://schemas.microsoft.com/office/drawing/2014/main" id="{D94710CD-EAB8-6E6C-48B4-E238C8B1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89" y="1931918"/>
            <a:ext cx="4077230" cy="27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C3E01-9985-0590-6418-366FC3458DD8}"/>
              </a:ext>
            </a:extLst>
          </p:cNvPr>
          <p:cNvSpPr txBox="1"/>
          <p:nvPr/>
        </p:nvSpPr>
        <p:spPr>
          <a:xfrm>
            <a:off x="2608795" y="5339644"/>
            <a:ext cx="6974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Coastal ecosystems like sand dunes and wetlands can provide protection</a:t>
            </a:r>
          </a:p>
          <a:p>
            <a:pPr algn="ctr"/>
            <a:r>
              <a:rPr lang="en-GB" dirty="0"/>
              <a:t>Often degraded by human activity</a:t>
            </a:r>
          </a:p>
          <a:p>
            <a:pPr algn="ctr"/>
            <a:r>
              <a:rPr lang="en-GB" dirty="0"/>
              <a:t>Remember benefits from blue carbon!</a:t>
            </a:r>
          </a:p>
        </p:txBody>
      </p:sp>
    </p:spTree>
    <p:extLst>
      <p:ext uri="{BB962C8B-B14F-4D97-AF65-F5344CB8AC3E}">
        <p14:creationId xmlns:p14="http://schemas.microsoft.com/office/powerpoint/2010/main" val="186303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A10E52-58C3-1B93-8AAA-5B35E100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cryosphere</a:t>
            </a:r>
          </a:p>
        </p:txBody>
      </p:sp>
      <p:pic>
        <p:nvPicPr>
          <p:cNvPr id="1026" name="Picture 2" descr="Global Cryosphere Watch - About the Cryosphere">
            <a:extLst>
              <a:ext uri="{FF2B5EF4-FFF2-40B4-BE49-F238E27FC236}">
                <a16:creationId xmlns:a16="http://schemas.microsoft.com/office/drawing/2014/main" id="{850194AE-DBBF-F792-B551-C26A129D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87" y="1699444"/>
            <a:ext cx="8563492" cy="49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77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1A74-FE00-02C4-475F-EAB44D34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Accommodation: living with water</a:t>
            </a:r>
          </a:p>
        </p:txBody>
      </p:sp>
      <p:pic>
        <p:nvPicPr>
          <p:cNvPr id="5122" name="Picture 2" descr="First Full-Scale Water Square Opens in Rotterdam">
            <a:extLst>
              <a:ext uri="{FF2B5EF4-FFF2-40B4-BE49-F238E27FC236}">
                <a16:creationId xmlns:a16="http://schemas.microsoft.com/office/drawing/2014/main" id="{E12CDBF6-6DD2-A2D7-F989-07A79F9F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177"/>
            <a:ext cx="5009444" cy="33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BEDEA-0B37-AC90-2058-4EEE71B1AB3B}"/>
              </a:ext>
            </a:extLst>
          </p:cNvPr>
          <p:cNvSpPr txBox="1"/>
          <p:nvPr/>
        </p:nvSpPr>
        <p:spPr>
          <a:xfrm>
            <a:off x="688623" y="2212622"/>
            <a:ext cx="4492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Building infrastructure that can accommodate regular flooding</a:t>
            </a:r>
          </a:p>
          <a:p>
            <a:endParaRPr lang="en-GB" dirty="0"/>
          </a:p>
          <a:p>
            <a:r>
              <a:rPr lang="en-GB" dirty="0"/>
              <a:t>Example: water square in Rotterdam</a:t>
            </a:r>
          </a:p>
        </p:txBody>
      </p:sp>
    </p:spTree>
    <p:extLst>
      <p:ext uri="{BB962C8B-B14F-4D97-AF65-F5344CB8AC3E}">
        <p14:creationId xmlns:p14="http://schemas.microsoft.com/office/powerpoint/2010/main" val="361038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0534-C22E-47D6-35B9-833B455B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080"/>
            <a:ext cx="10515600" cy="1325563"/>
          </a:xfrm>
        </p:spPr>
        <p:txBody>
          <a:bodyPr/>
          <a:lstStyle/>
          <a:p>
            <a:r>
              <a:rPr lang="en-GB" dirty="0"/>
              <a:t>If it gets warmer, ice will melt. </a:t>
            </a:r>
            <a:r>
              <a:rPr lang="en-GB" dirty="0" err="1"/>
              <a:t>D’oh</a:t>
            </a:r>
            <a:r>
              <a:rPr lang="en-GB" dirty="0"/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6B018-8BBF-429D-46CA-0EC40B454772}"/>
              </a:ext>
            </a:extLst>
          </p:cNvPr>
          <p:cNvSpPr/>
          <p:nvPr/>
        </p:nvSpPr>
        <p:spPr>
          <a:xfrm>
            <a:off x="1205714" y="2004801"/>
            <a:ext cx="2484254" cy="14241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Sea level rise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82325C-3AFA-2631-1D59-D96E8DF54E5B}"/>
              </a:ext>
            </a:extLst>
          </p:cNvPr>
          <p:cNvSpPr/>
          <p:nvPr/>
        </p:nvSpPr>
        <p:spPr>
          <a:xfrm>
            <a:off x="4418251" y="4293498"/>
            <a:ext cx="2484254" cy="14241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Habitat loss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A6D8C3-38B8-E952-B29A-57AC24FEADE0}"/>
              </a:ext>
            </a:extLst>
          </p:cNvPr>
          <p:cNvSpPr/>
          <p:nvPr/>
        </p:nvSpPr>
        <p:spPr>
          <a:xfrm>
            <a:off x="7259907" y="2440422"/>
            <a:ext cx="2484254" cy="14241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Water supply loss</a:t>
            </a:r>
          </a:p>
        </p:txBody>
      </p:sp>
    </p:spTree>
    <p:extLst>
      <p:ext uri="{BB962C8B-B14F-4D97-AF65-F5344CB8AC3E}">
        <p14:creationId xmlns:p14="http://schemas.microsoft.com/office/powerpoint/2010/main" val="1780789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41B4-A21D-0A3F-DC30-78CE8177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Habitat loss: sea ice ecosystems</a:t>
            </a:r>
          </a:p>
        </p:txBody>
      </p:sp>
      <p:pic>
        <p:nvPicPr>
          <p:cNvPr id="6146" name="Picture 2" descr="Study finds some hope for polar bears in an Arctic with less sea ice - Vox">
            <a:extLst>
              <a:ext uri="{FF2B5EF4-FFF2-40B4-BE49-F238E27FC236}">
                <a16:creationId xmlns:a16="http://schemas.microsoft.com/office/drawing/2014/main" id="{1E18A507-EEB6-FB59-AB15-708A80EE2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9111"/>
            <a:ext cx="5686778" cy="379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513B6E-C203-9DD9-1E0F-2E1223AE6D20}"/>
              </a:ext>
            </a:extLst>
          </p:cNvPr>
          <p:cNvSpPr txBox="1"/>
          <p:nvPr/>
        </p:nvSpPr>
        <p:spPr>
          <a:xfrm>
            <a:off x="7044267" y="2099733"/>
            <a:ext cx="4617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 of seasonal sea ice impacts Arctic ecosystems and livelihoods</a:t>
            </a:r>
          </a:p>
          <a:p>
            <a:endParaRPr lang="en-GB" dirty="0"/>
          </a:p>
          <a:p>
            <a:r>
              <a:rPr lang="en-GB" dirty="0"/>
              <a:t>Certain species rely on sea ice being present</a:t>
            </a:r>
          </a:p>
        </p:txBody>
      </p:sp>
    </p:spTree>
    <p:extLst>
      <p:ext uri="{BB962C8B-B14F-4D97-AF65-F5344CB8AC3E}">
        <p14:creationId xmlns:p14="http://schemas.microsoft.com/office/powerpoint/2010/main" val="3262832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532A-E84D-95E4-80F4-8254E7A2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Habitat loss: glacier ecosystems</a:t>
            </a:r>
          </a:p>
        </p:txBody>
      </p:sp>
      <p:pic>
        <p:nvPicPr>
          <p:cNvPr id="8194" name="Picture 2" descr="Details are in the caption following the image">
            <a:extLst>
              <a:ext uri="{FF2B5EF4-FFF2-40B4-BE49-F238E27FC236}">
                <a16:creationId xmlns:a16="http://schemas.microsoft.com/office/drawing/2014/main" id="{9C5FD9E6-E81A-9C25-38F6-0AC6D2F3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63" y="2024743"/>
            <a:ext cx="4934445" cy="37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CFB60-5E52-9203-1C2F-B4ED8178D5F9}"/>
              </a:ext>
            </a:extLst>
          </p:cNvPr>
          <p:cNvSpPr txBox="1"/>
          <p:nvPr/>
        </p:nvSpPr>
        <p:spPr>
          <a:xfrm>
            <a:off x="817243" y="2609916"/>
            <a:ext cx="451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Severe species loss with retreating glaciers</a:t>
            </a:r>
          </a:p>
        </p:txBody>
      </p:sp>
      <p:pic>
        <p:nvPicPr>
          <p:cNvPr id="4" name="Picture 2" descr="Understanding the effects of melting glaciers on drinking water">
            <a:extLst>
              <a:ext uri="{FF2B5EF4-FFF2-40B4-BE49-F238E27FC236}">
                <a16:creationId xmlns:a16="http://schemas.microsoft.com/office/drawing/2014/main" id="{87D3EFF1-9D5E-5724-53CC-D9E97F46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10" y="3924918"/>
            <a:ext cx="3423942" cy="256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72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9096-A983-54E2-121F-AA266AC6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Habitat loss: salinity effects in flooded ecosystems</a:t>
            </a:r>
          </a:p>
        </p:txBody>
      </p:sp>
      <p:pic>
        <p:nvPicPr>
          <p:cNvPr id="7170" name="Picture 2" descr="Hunter River Salinity Trading Scheme meets targets | Newcastle Herald |  Newcastle, NSW">
            <a:extLst>
              <a:ext uri="{FF2B5EF4-FFF2-40B4-BE49-F238E27FC236}">
                <a16:creationId xmlns:a16="http://schemas.microsoft.com/office/drawing/2014/main" id="{6F9D4F52-0216-6283-BE2E-FEB66BEB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5" y="2260600"/>
            <a:ext cx="5541529" cy="278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53795B-46DA-5C89-0DC6-BA11DCFC2E80}"/>
              </a:ext>
            </a:extLst>
          </p:cNvPr>
          <p:cNvSpPr txBox="1"/>
          <p:nvPr/>
        </p:nvSpPr>
        <p:spPr>
          <a:xfrm>
            <a:off x="6784623" y="2641600"/>
            <a:ext cx="4569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 water flooding brings in salinity</a:t>
            </a:r>
          </a:p>
          <a:p>
            <a:endParaRPr lang="en-GB" dirty="0"/>
          </a:p>
          <a:p>
            <a:r>
              <a:rPr lang="en-GB" dirty="0"/>
              <a:t>Salinity affects soil composition and pH leading to long term effects</a:t>
            </a:r>
          </a:p>
        </p:txBody>
      </p:sp>
    </p:spTree>
    <p:extLst>
      <p:ext uri="{BB962C8B-B14F-4D97-AF65-F5344CB8AC3E}">
        <p14:creationId xmlns:p14="http://schemas.microsoft.com/office/powerpoint/2010/main" val="2167120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447F-B54D-BC5C-2D8A-6769E38F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Glaciers: freshwater availability</a:t>
            </a:r>
          </a:p>
        </p:txBody>
      </p:sp>
      <p:pic>
        <p:nvPicPr>
          <p:cNvPr id="8194" name="Picture 2" descr="Understanding the effects of melting glaciers on drinking water">
            <a:extLst>
              <a:ext uri="{FF2B5EF4-FFF2-40B4-BE49-F238E27FC236}">
                <a16:creationId xmlns:a16="http://schemas.microsoft.com/office/drawing/2014/main" id="{41D78A8A-8691-0D8B-FD4E-42BECA85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80167"/>
            <a:ext cx="44196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7F9E0-A857-316C-9EDF-C98A1C377C0F}"/>
              </a:ext>
            </a:extLst>
          </p:cNvPr>
          <p:cNvSpPr txBox="1"/>
          <p:nvPr/>
        </p:nvSpPr>
        <p:spPr>
          <a:xfrm>
            <a:off x="838200" y="2413337"/>
            <a:ext cx="5585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Mountain glaciers often feed rivers and their melting has impacts farther downhill</a:t>
            </a:r>
          </a:p>
          <a:p>
            <a:endParaRPr lang="en-GB" dirty="0"/>
          </a:p>
          <a:p>
            <a:r>
              <a:rPr lang="en-GB" dirty="0"/>
              <a:t>Initial melt causes an increase in water</a:t>
            </a:r>
          </a:p>
          <a:p>
            <a:endParaRPr lang="en-GB" dirty="0"/>
          </a:p>
          <a:p>
            <a:r>
              <a:rPr lang="en-GB" dirty="0"/>
              <a:t>‘Peak water’: water reaches a maximum, but as the glacier gets smaller, amount of melt decreases</a:t>
            </a:r>
          </a:p>
        </p:txBody>
      </p:sp>
    </p:spTree>
    <p:extLst>
      <p:ext uri="{BB962C8B-B14F-4D97-AF65-F5344CB8AC3E}">
        <p14:creationId xmlns:p14="http://schemas.microsoft.com/office/powerpoint/2010/main" val="2056623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2297294" y="3979843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5503415" y="137520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26FC-B6CD-62DB-5C3D-80E82755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sheets</a:t>
            </a:r>
          </a:p>
        </p:txBody>
      </p:sp>
      <p:pic>
        <p:nvPicPr>
          <p:cNvPr id="2052" name="Picture 4" descr="Antarctica's Retreating Ice">
            <a:extLst>
              <a:ext uri="{FF2B5EF4-FFF2-40B4-BE49-F238E27FC236}">
                <a16:creationId xmlns:a16="http://schemas.microsoft.com/office/drawing/2014/main" id="{CD5D4D37-42AD-7282-70C8-B8F1D7BAA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002" y="257443"/>
            <a:ext cx="2871798" cy="28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 introduction to the Greenland Ice Sheet - AntarcticGlaciers.org">
            <a:extLst>
              <a:ext uri="{FF2B5EF4-FFF2-40B4-BE49-F238E27FC236}">
                <a16:creationId xmlns:a16="http://schemas.microsoft.com/office/drawing/2014/main" id="{A00B0C5B-ACD3-C91C-31F6-AA75A427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996" y="2753474"/>
            <a:ext cx="2054119" cy="30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F9408E-B21D-F4CD-B421-0DA2053E438A}"/>
              </a:ext>
            </a:extLst>
          </p:cNvPr>
          <p:cNvSpPr txBox="1"/>
          <p:nvPr/>
        </p:nvSpPr>
        <p:spPr>
          <a:xfrm>
            <a:off x="1006867" y="2465797"/>
            <a:ext cx="41404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eorgia" panose="02040502050405020303" pitchFamily="18" charset="0"/>
              </a:rPr>
              <a:t>Continental-scale masses of ice</a:t>
            </a:r>
          </a:p>
          <a:p>
            <a:endParaRPr lang="en-GB" dirty="0">
              <a:latin typeface="Georgia" panose="02040502050405020303" pitchFamily="18" charset="0"/>
            </a:endParaRPr>
          </a:p>
          <a:p>
            <a:r>
              <a:rPr lang="en-GB" dirty="0">
                <a:latin typeface="Georgia" panose="02040502050405020303" pitchFamily="18" charset="0"/>
              </a:rPr>
              <a:t>Formed over hundreds – millions of years</a:t>
            </a:r>
          </a:p>
          <a:p>
            <a:endParaRPr lang="en-GB" dirty="0">
              <a:latin typeface="Georgia" panose="02040502050405020303" pitchFamily="18" charset="0"/>
            </a:endParaRPr>
          </a:p>
          <a:p>
            <a:r>
              <a:rPr lang="en-IE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68% of all freshwater on Earth and over 99% of freshwater ice.</a:t>
            </a:r>
          </a:p>
          <a:p>
            <a:endParaRPr lang="en-IE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r>
              <a:rPr lang="en-IE" dirty="0">
                <a:solidFill>
                  <a:srgbClr val="444444"/>
                </a:solidFill>
                <a:latin typeface="Georgia" panose="02040502050405020303" pitchFamily="18" charset="0"/>
              </a:rPr>
              <a:t>Ice shelves – permanent ice attached to a continental mass</a:t>
            </a:r>
            <a:endParaRPr lang="en-GB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2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DE8C-1986-C7DA-9724-70D8414C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sheets are not static</a:t>
            </a:r>
          </a:p>
        </p:txBody>
      </p:sp>
      <p:pic>
        <p:nvPicPr>
          <p:cNvPr id="1026" name="Picture 2" descr="Diagram of land ice acceleration">
            <a:extLst>
              <a:ext uri="{FF2B5EF4-FFF2-40B4-BE49-F238E27FC236}">
                <a16:creationId xmlns:a16="http://schemas.microsoft.com/office/drawing/2014/main" id="{6E9F3045-6956-8EA6-B1A7-366B6F6C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5" y="1900719"/>
            <a:ext cx="6447157" cy="420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88AFD2-B480-F55D-8DD9-26530438AA0B}"/>
              </a:ext>
            </a:extLst>
          </p:cNvPr>
          <p:cNvSpPr txBox="1"/>
          <p:nvPr/>
        </p:nvSpPr>
        <p:spPr>
          <a:xfrm>
            <a:off x="7417942" y="2167848"/>
            <a:ext cx="4345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Ice accumulates from snowfall</a:t>
            </a:r>
          </a:p>
          <a:p>
            <a:endParaRPr lang="en-GB" dirty="0"/>
          </a:p>
          <a:p>
            <a:r>
              <a:rPr lang="en-GB" dirty="0"/>
              <a:t>Ice flows into the sea in the form of ice shelves</a:t>
            </a:r>
          </a:p>
          <a:p>
            <a:endParaRPr lang="en-GB" dirty="0"/>
          </a:p>
          <a:p>
            <a:r>
              <a:rPr lang="en-GB" dirty="0"/>
              <a:t>Ice thinning can lead to calving and breaking off of icebergs</a:t>
            </a:r>
          </a:p>
        </p:txBody>
      </p:sp>
    </p:spTree>
    <p:extLst>
      <p:ext uri="{BB962C8B-B14F-4D97-AF65-F5344CB8AC3E}">
        <p14:creationId xmlns:p14="http://schemas.microsoft.com/office/powerpoint/2010/main" val="289818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319-1A6D-E935-995E-4D328A8F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 ice</a:t>
            </a:r>
          </a:p>
        </p:txBody>
      </p:sp>
      <p:pic>
        <p:nvPicPr>
          <p:cNvPr id="3074" name="Picture 2" descr="NASA Finds 2022 Arctic Winter Sea Ice Maximum Extent 10th-Lowest on Record">
            <a:extLst>
              <a:ext uri="{FF2B5EF4-FFF2-40B4-BE49-F238E27FC236}">
                <a16:creationId xmlns:a16="http://schemas.microsoft.com/office/drawing/2014/main" id="{43A3CA46-C130-A650-52C3-F09B43790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9" y="2041524"/>
            <a:ext cx="5449190" cy="306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F86FA-BB17-0FE6-870D-E92996A6EA6B}"/>
              </a:ext>
            </a:extLst>
          </p:cNvPr>
          <p:cNvSpPr txBox="1"/>
          <p:nvPr/>
        </p:nvSpPr>
        <p:spPr>
          <a:xfrm>
            <a:off x="852755" y="2157573"/>
            <a:ext cx="4123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Frozen sea water</a:t>
            </a:r>
          </a:p>
          <a:p>
            <a:endParaRPr lang="en-GB" dirty="0"/>
          </a:p>
          <a:p>
            <a:r>
              <a:rPr lang="en-GB" dirty="0"/>
              <a:t>Mostly in the Arctic Ocean but also in the ocean around Antarctica</a:t>
            </a:r>
          </a:p>
          <a:p>
            <a:endParaRPr lang="en-GB" dirty="0"/>
          </a:p>
          <a:p>
            <a:r>
              <a:rPr lang="en-GB" dirty="0"/>
              <a:t>Seasonal extent</a:t>
            </a:r>
          </a:p>
          <a:p>
            <a:endParaRPr lang="en-GB" dirty="0"/>
          </a:p>
          <a:p>
            <a:r>
              <a:rPr lang="en-GB" dirty="0"/>
              <a:t>Ice shelf – fresh water, sea ice – sea water</a:t>
            </a:r>
          </a:p>
        </p:txBody>
      </p:sp>
    </p:spTree>
    <p:extLst>
      <p:ext uri="{BB962C8B-B14F-4D97-AF65-F5344CB8AC3E}">
        <p14:creationId xmlns:p14="http://schemas.microsoft.com/office/powerpoint/2010/main" val="81873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9DBE-168D-9B5B-7CED-73672636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Glaciers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378F83-C57C-6D3C-9D72-C265229DF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85" y="1922223"/>
            <a:ext cx="6325826" cy="301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35DB71-A41D-54BB-0D5A-15CFD98ADAA4}"/>
              </a:ext>
            </a:extLst>
          </p:cNvPr>
          <p:cNvSpPr txBox="1"/>
          <p:nvPr/>
        </p:nvSpPr>
        <p:spPr>
          <a:xfrm>
            <a:off x="655456" y="2505669"/>
            <a:ext cx="413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Permanent bodies of ice</a:t>
            </a:r>
          </a:p>
          <a:p>
            <a:endParaRPr lang="en-GB" dirty="0"/>
          </a:p>
          <a:p>
            <a:r>
              <a:rPr lang="en-GB" dirty="0"/>
              <a:t>At high altitudes where temperatures are below freezing the whole year</a:t>
            </a:r>
          </a:p>
        </p:txBody>
      </p:sp>
    </p:spTree>
    <p:extLst>
      <p:ext uri="{BB962C8B-B14F-4D97-AF65-F5344CB8AC3E}">
        <p14:creationId xmlns:p14="http://schemas.microsoft.com/office/powerpoint/2010/main" val="319163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7238-0A44-BA09-7043-A3ECA75A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Near-term global surface temperature increase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E6EB1-7C20-61F7-54E3-B6C8774E5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"/>
          <a:stretch/>
        </p:blipFill>
        <p:spPr>
          <a:xfrm>
            <a:off x="4453485" y="1310877"/>
            <a:ext cx="6900315" cy="5029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4F9F0B-DA2A-B485-DAA9-095C8460AD8A}"/>
              </a:ext>
            </a:extLst>
          </p:cNvPr>
          <p:cNvSpPr txBox="1"/>
          <p:nvPr/>
        </p:nvSpPr>
        <p:spPr>
          <a:xfrm>
            <a:off x="503433" y="2671280"/>
            <a:ext cx="36059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Larger increase over land</a:t>
            </a:r>
          </a:p>
          <a:p>
            <a:endParaRPr lang="en-GB" dirty="0"/>
          </a:p>
          <a:p>
            <a:r>
              <a:rPr lang="en-GB" dirty="0"/>
              <a:t>Larger increase in the Northern hemisphere</a:t>
            </a:r>
          </a:p>
          <a:p>
            <a:endParaRPr lang="en-GB" dirty="0"/>
          </a:p>
          <a:p>
            <a:r>
              <a:rPr lang="en-GB" dirty="0"/>
              <a:t>Largest increase in the high Northern latitudes during boreal winter</a:t>
            </a:r>
          </a:p>
          <a:p>
            <a:endParaRPr lang="en-GB" dirty="0"/>
          </a:p>
          <a:p>
            <a:r>
              <a:rPr lang="en-GB" dirty="0"/>
              <a:t>Increase over Amazon basin during dry season </a:t>
            </a:r>
          </a:p>
        </p:txBody>
      </p:sp>
    </p:spTree>
    <p:extLst>
      <p:ext uri="{BB962C8B-B14F-4D97-AF65-F5344CB8AC3E}">
        <p14:creationId xmlns:p14="http://schemas.microsoft.com/office/powerpoint/2010/main" val="283637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BD7C-C91E-00E5-A112-7858A3A0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sea ice: Arctic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1B1C6-9899-FDDC-A4F9-7886CDA5F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1" t="1791"/>
          <a:stretch/>
        </p:blipFill>
        <p:spPr>
          <a:xfrm>
            <a:off x="5660034" y="2160025"/>
            <a:ext cx="5414590" cy="3569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28118-B408-A244-D108-BFFC9A016757}"/>
              </a:ext>
            </a:extLst>
          </p:cNvPr>
          <p:cNvSpPr txBox="1"/>
          <p:nvPr/>
        </p:nvSpPr>
        <p:spPr>
          <a:xfrm>
            <a:off x="735459" y="2301411"/>
            <a:ext cx="3257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Severe reduction in sea ice cover</a:t>
            </a:r>
          </a:p>
          <a:p>
            <a:endParaRPr lang="en-GB" dirty="0"/>
          </a:p>
          <a:p>
            <a:r>
              <a:rPr lang="en-GB" dirty="0"/>
              <a:t>Differs by season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5B980-263C-7636-868C-75C220F6A5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"/>
          <a:stretch/>
        </p:blipFill>
        <p:spPr>
          <a:xfrm>
            <a:off x="1117376" y="3835464"/>
            <a:ext cx="3094591" cy="22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3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3492</TotalTime>
  <Words>865</Words>
  <Application>Microsoft Macintosh PowerPoint</Application>
  <PresentationFormat>Widescreen</PresentationFormat>
  <Paragraphs>178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Arial</vt:lpstr>
      <vt:lpstr>Calibri</vt:lpstr>
      <vt:lpstr>Georgia</vt:lpstr>
      <vt:lpstr>Office Theme</vt:lpstr>
      <vt:lpstr>Sea level rise</vt:lpstr>
      <vt:lpstr>PowerPoint Presentation</vt:lpstr>
      <vt:lpstr>The cryosphere</vt:lpstr>
      <vt:lpstr>Ice sheets</vt:lpstr>
      <vt:lpstr>Ice sheets are not static</vt:lpstr>
      <vt:lpstr>Sea ice</vt:lpstr>
      <vt:lpstr>Glaciers</vt:lpstr>
      <vt:lpstr>Near-term global surface temperature increase</vt:lpstr>
      <vt:lpstr>Changes in sea ice: Arctic</vt:lpstr>
      <vt:lpstr>Changes in sea ice: Antarctic</vt:lpstr>
      <vt:lpstr>Changes in ice sheets</vt:lpstr>
      <vt:lpstr>If it gets warmer, ice will melt. D’oh.</vt:lpstr>
      <vt:lpstr>Sea level rise: thermal expansion</vt:lpstr>
      <vt:lpstr>Sea level rise: land water storage</vt:lpstr>
      <vt:lpstr>PowerPoint Presentation</vt:lpstr>
      <vt:lpstr>Sea level rise through the 21st century</vt:lpstr>
      <vt:lpstr>Sea level rise unevenly distributed</vt:lpstr>
      <vt:lpstr>Sea level rise unevenly distributed</vt:lpstr>
      <vt:lpstr>Beyond average sea levels:  Tidal floods  </vt:lpstr>
      <vt:lpstr>Sea level rise in Dublin at 1.5 m</vt:lpstr>
      <vt:lpstr>Sea level rise in the Netherlands at 1.5 m</vt:lpstr>
      <vt:lpstr>Sea level rise small island states at 1.5 m  No data FFS</vt:lpstr>
      <vt:lpstr>Alliance of small island states</vt:lpstr>
      <vt:lpstr>Beyond average sea levels: ice shelf break</vt:lpstr>
      <vt:lpstr>A significant fraction of the Earth’s population lives in coastal areas</vt:lpstr>
      <vt:lpstr>What can we do? Types of adaptation</vt:lpstr>
      <vt:lpstr>Protection – flood defences</vt:lpstr>
      <vt:lpstr>Protection – flood defences</vt:lpstr>
      <vt:lpstr>Protection –flood defences</vt:lpstr>
      <vt:lpstr>Accommodation: living with water</vt:lpstr>
      <vt:lpstr>If it gets warmer, ice will melt. D’oh.</vt:lpstr>
      <vt:lpstr>Habitat loss: sea ice ecosystems</vt:lpstr>
      <vt:lpstr>Habitat loss: glacier ecosystems</vt:lpstr>
      <vt:lpstr>Habitat loss: salinity effects in flooded ecosystems</vt:lpstr>
      <vt:lpstr>Glaciers: freshwater availability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Cryosphere and sea level rise</dc:title>
  <dc:creator>Silvia Caldararu</dc:creator>
  <cp:lastModifiedBy>Silvia Caldararu</cp:lastModifiedBy>
  <cp:revision>1</cp:revision>
  <dcterms:created xsi:type="dcterms:W3CDTF">2023-03-09T17:09:24Z</dcterms:created>
  <dcterms:modified xsi:type="dcterms:W3CDTF">2024-03-12T12:46:56Z</dcterms:modified>
</cp:coreProperties>
</file>